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theme/themeOverride8.xml" ContentType="application/vnd.openxmlformats-officedocument.themeOverride+xml"/>
  <Override PartName="/ppt/notesSlides/notesSlide21.xml" ContentType="application/vnd.openxmlformats-officedocument.presentationml.notesSlide+xml"/>
  <Override PartName="/ppt/theme/themeOverride9.xml" ContentType="application/vnd.openxmlformats-officedocument.themeOverride+xml"/>
  <Override PartName="/ppt/notesSlides/notesSlide22.xml" ContentType="application/vnd.openxmlformats-officedocument.presentationml.notesSlide+xml"/>
  <Override PartName="/ppt/theme/themeOverride10.xml" ContentType="application/vnd.openxmlformats-officedocument.themeOverride+xml"/>
  <Override PartName="/ppt/notesSlides/notesSlide23.xml" ContentType="application/vnd.openxmlformats-officedocument.presentationml.notesSlide+xml"/>
  <Override PartName="/ppt/theme/themeOverride11.xml" ContentType="application/vnd.openxmlformats-officedocument.themeOverride+xml"/>
  <Override PartName="/ppt/notesSlides/notesSlide24.xml" ContentType="application/vnd.openxmlformats-officedocument.presentationml.notesSlide+xml"/>
  <Override PartName="/ppt/theme/themeOverride12.xml" ContentType="application/vnd.openxmlformats-officedocument.themeOverride+xml"/>
  <Override PartName="/ppt/notesSlides/notesSlide25.xml" ContentType="application/vnd.openxmlformats-officedocument.presentationml.notesSlide+xml"/>
  <Override PartName="/ppt/theme/themeOverride13.xml" ContentType="application/vnd.openxmlformats-officedocument.themeOverride+xml"/>
  <Override PartName="/ppt/notesSlides/notesSlide26.xml" ContentType="application/vnd.openxmlformats-officedocument.presentationml.notesSlide+xml"/>
  <Override PartName="/ppt/theme/themeOverride14.xml" ContentType="application/vnd.openxmlformats-officedocument.themeOverride+xml"/>
  <Override PartName="/ppt/notesSlides/notesSlide27.xml" ContentType="application/vnd.openxmlformats-officedocument.presentationml.notesSlide+xml"/>
  <Override PartName="/ppt/theme/themeOverride15.xml" ContentType="application/vnd.openxmlformats-officedocument.themeOverride+xml"/>
  <Override PartName="/ppt/notesSlides/notesSlide28.xml" ContentType="application/vnd.openxmlformats-officedocument.presentationml.notesSlide+xml"/>
  <Override PartName="/ppt/theme/themeOverride16.xml" ContentType="application/vnd.openxmlformats-officedocument.themeOverride+xml"/>
  <Override PartName="/ppt/notesSlides/notesSlide29.xml" ContentType="application/vnd.openxmlformats-officedocument.presentationml.notesSlide+xml"/>
  <Override PartName="/ppt/theme/themeOverride17.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8731" r:id="rId4"/>
  </p:sldMasterIdLst>
  <p:notesMasterIdLst>
    <p:notesMasterId r:id="rId76"/>
  </p:notesMasterIdLst>
  <p:handoutMasterIdLst>
    <p:handoutMasterId r:id="rId77"/>
  </p:handoutMasterIdLst>
  <p:sldIdLst>
    <p:sldId id="257" r:id="rId5"/>
    <p:sldId id="2146847468" r:id="rId6"/>
    <p:sldId id="6031" r:id="rId7"/>
    <p:sldId id="2146847660" r:id="rId8"/>
    <p:sldId id="2146847593" r:id="rId9"/>
    <p:sldId id="2146847523" r:id="rId10"/>
    <p:sldId id="2146847524" r:id="rId11"/>
    <p:sldId id="2146847594" r:id="rId12"/>
    <p:sldId id="2146847525" r:id="rId13"/>
    <p:sldId id="2146847595" r:id="rId14"/>
    <p:sldId id="2146847657" r:id="rId15"/>
    <p:sldId id="2146847473" r:id="rId16"/>
    <p:sldId id="283" r:id="rId17"/>
    <p:sldId id="2146847658" r:id="rId18"/>
    <p:sldId id="2146847596" r:id="rId19"/>
    <p:sldId id="2146847597" r:id="rId20"/>
    <p:sldId id="2146847610" r:id="rId21"/>
    <p:sldId id="2146847601" r:id="rId22"/>
    <p:sldId id="2146847602" r:id="rId23"/>
    <p:sldId id="2146847600" r:id="rId24"/>
    <p:sldId id="2146847599" r:id="rId25"/>
    <p:sldId id="2146847603" r:id="rId26"/>
    <p:sldId id="2146847604" r:id="rId27"/>
    <p:sldId id="2146847605" r:id="rId28"/>
    <p:sldId id="2146847606" r:id="rId29"/>
    <p:sldId id="2146847607" r:id="rId30"/>
    <p:sldId id="2146847608" r:id="rId31"/>
    <p:sldId id="2146847609" r:id="rId32"/>
    <p:sldId id="2146847598" r:id="rId33"/>
    <p:sldId id="2146847656" r:id="rId34"/>
    <p:sldId id="2146847611" r:id="rId35"/>
    <p:sldId id="2146847659" r:id="rId36"/>
    <p:sldId id="2146847612" r:id="rId37"/>
    <p:sldId id="2146847613" r:id="rId38"/>
    <p:sldId id="2146847626" r:id="rId39"/>
    <p:sldId id="2146847617" r:id="rId40"/>
    <p:sldId id="2146847618" r:id="rId41"/>
    <p:sldId id="2146847616" r:id="rId42"/>
    <p:sldId id="2146847615" r:id="rId43"/>
    <p:sldId id="2146847619" r:id="rId44"/>
    <p:sldId id="2146847620" r:id="rId45"/>
    <p:sldId id="2146847621" r:id="rId46"/>
    <p:sldId id="2146847622" r:id="rId47"/>
    <p:sldId id="2146847623" r:id="rId48"/>
    <p:sldId id="2146847624" r:id="rId49"/>
    <p:sldId id="2146847625" r:id="rId50"/>
    <p:sldId id="2146847614" r:id="rId51"/>
    <p:sldId id="2146847558" r:id="rId52"/>
    <p:sldId id="2146847628" r:id="rId53"/>
    <p:sldId id="2146847635" r:id="rId54"/>
    <p:sldId id="2146847641" r:id="rId55"/>
    <p:sldId id="2146847631" r:id="rId56"/>
    <p:sldId id="2146847634" r:id="rId57"/>
    <p:sldId id="2146847636" r:id="rId58"/>
    <p:sldId id="2146847637" r:id="rId59"/>
    <p:sldId id="2146847638" r:id="rId60"/>
    <p:sldId id="2146847639" r:id="rId61"/>
    <p:sldId id="2146847640" r:id="rId62"/>
    <p:sldId id="2146847629" r:id="rId63"/>
    <p:sldId id="2146847627" r:id="rId64"/>
    <p:sldId id="2146847642" r:id="rId65"/>
    <p:sldId id="2146847649" r:id="rId66"/>
    <p:sldId id="2146847655" r:id="rId67"/>
    <p:sldId id="2146847644" r:id="rId68"/>
    <p:sldId id="2146847648" r:id="rId69"/>
    <p:sldId id="2146847650" r:id="rId70"/>
    <p:sldId id="2146847651" r:id="rId71"/>
    <p:sldId id="2146847652" r:id="rId72"/>
    <p:sldId id="2146847653" r:id="rId73"/>
    <p:sldId id="2146847654" r:id="rId74"/>
    <p:sldId id="2146847643" r:id="rId75"/>
  </p:sldIdLst>
  <p:sldSz cx="9906000" cy="6858000" type="A4"/>
  <p:notesSz cx="6797675" cy="9928225"/>
  <p:custDataLst>
    <p:tags r:id="rId78"/>
  </p:custDataLst>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77A7F0A0-1446-4814-AFAD-E6B087BB7EF1}">
          <p14:sldIdLst>
            <p14:sldId id="257"/>
            <p14:sldId id="2146847468"/>
            <p14:sldId id="6031"/>
            <p14:sldId id="2146847660"/>
          </p14:sldIdLst>
        </p14:section>
        <p14:section name="KPI 2, 2A" id="{D14838C3-9F39-4284-A906-33B9AD3B1D83}">
          <p14:sldIdLst>
            <p14:sldId id="2146847593"/>
            <p14:sldId id="2146847523"/>
          </p14:sldIdLst>
        </p14:section>
        <p14:section name="KPI 3, 3A" id="{4ECCA569-72A7-4983-A757-B5F0BEF517F1}">
          <p14:sldIdLst>
            <p14:sldId id="2146847524"/>
            <p14:sldId id="2146847594"/>
          </p14:sldIdLst>
        </p14:section>
        <p14:section name="KPI 4, 4A" id="{09E70F33-5973-4008-8397-82BD63E08A03}">
          <p14:sldIdLst>
            <p14:sldId id="2146847525"/>
            <p14:sldId id="2146847595"/>
            <p14:sldId id="2146847657"/>
          </p14:sldIdLst>
        </p14:section>
        <p14:section name="KPI 5" id="{0380306A-D81F-4DA6-8FAD-969A0A6E57CF}">
          <p14:sldIdLst>
            <p14:sldId id="2146847473"/>
          </p14:sldIdLst>
        </p14:section>
        <p14:section name="KPI 6A, 6B" id="{3B9E2C19-0BD8-4B3A-8705-5969B9C4F454}">
          <p14:sldIdLst>
            <p14:sldId id="283"/>
            <p14:sldId id="2146847658"/>
          </p14:sldIdLst>
        </p14:section>
        <p14:section name="KPI 6C" id="{48F2DA42-8157-4877-A3CE-E1CE43369A7A}">
          <p14:sldIdLst>
            <p14:sldId id="2146847596"/>
            <p14:sldId id="2146847597"/>
            <p14:sldId id="2146847610"/>
            <p14:sldId id="2146847601"/>
            <p14:sldId id="2146847602"/>
            <p14:sldId id="2146847600"/>
            <p14:sldId id="2146847599"/>
            <p14:sldId id="2146847603"/>
            <p14:sldId id="2146847604"/>
            <p14:sldId id="2146847605"/>
            <p14:sldId id="2146847606"/>
            <p14:sldId id="2146847607"/>
            <p14:sldId id="2146847608"/>
            <p14:sldId id="2146847609"/>
            <p14:sldId id="2146847598"/>
          </p14:sldIdLst>
        </p14:section>
        <p14:section name="KPI 6D" id="{98208766-0237-46E1-8A46-C6A4041DF8E9}">
          <p14:sldIdLst>
            <p14:sldId id="2146847656"/>
          </p14:sldIdLst>
        </p14:section>
        <p14:section name="KPI 7A, 7B" id="{273BECBF-EFBD-4BE7-A691-9E5D6124BF90}">
          <p14:sldIdLst>
            <p14:sldId id="2146847611"/>
            <p14:sldId id="2146847659"/>
          </p14:sldIdLst>
        </p14:section>
        <p14:section name="KPI 7C" id="{FD71550A-1559-4633-917B-E11E1F802202}">
          <p14:sldIdLst>
            <p14:sldId id="2146847612"/>
            <p14:sldId id="2146847613"/>
            <p14:sldId id="2146847626"/>
            <p14:sldId id="2146847617"/>
            <p14:sldId id="2146847618"/>
            <p14:sldId id="2146847616"/>
            <p14:sldId id="2146847615"/>
            <p14:sldId id="2146847619"/>
            <p14:sldId id="2146847620"/>
            <p14:sldId id="2146847621"/>
            <p14:sldId id="2146847622"/>
            <p14:sldId id="2146847623"/>
            <p14:sldId id="2146847624"/>
            <p14:sldId id="2146847625"/>
            <p14:sldId id="2146847614"/>
          </p14:sldIdLst>
        </p14:section>
        <p14:section name="KPI 8A" id="{EE914377-A767-40B1-96BA-B512CCC6BE86}">
          <p14:sldIdLst>
            <p14:sldId id="2146847558"/>
            <p14:sldId id="2146847628"/>
            <p14:sldId id="2146847635"/>
            <p14:sldId id="2146847641"/>
            <p14:sldId id="2146847631"/>
            <p14:sldId id="2146847634"/>
            <p14:sldId id="2146847636"/>
            <p14:sldId id="2146847637"/>
            <p14:sldId id="2146847638"/>
            <p14:sldId id="2146847639"/>
            <p14:sldId id="2146847640"/>
            <p14:sldId id="2146847629"/>
          </p14:sldIdLst>
        </p14:section>
        <p14:section name="KPI 8B" id="{AD66546E-E53B-4FFD-BFC1-FFA69B2C992E}">
          <p14:sldIdLst>
            <p14:sldId id="2146847627"/>
            <p14:sldId id="2146847642"/>
            <p14:sldId id="2146847649"/>
            <p14:sldId id="2146847655"/>
            <p14:sldId id="2146847644"/>
            <p14:sldId id="2146847648"/>
            <p14:sldId id="2146847650"/>
            <p14:sldId id="2146847651"/>
            <p14:sldId id="2146847652"/>
            <p14:sldId id="2146847653"/>
            <p14:sldId id="2146847654"/>
            <p14:sldId id="214684764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A" userId="Author" providerId="AD"/>
  <p188:author id="{3E15D632-1EF5-3BFC-DBDB-C542A122A366}" name="Nagy Ferenc" initials="NF" userId="S-1-5-21-2282831409-2355351224-1469283694-27639" providerId="AD"/>
  <p188:author id="{D5EF0E4D-C99B-9BFB-7950-AFA1E73CB907}" name="Catarina Ventura" initials="CV" userId="clgCAneAcqVaT36vHjgJNiaXoskptfmWeBylcRmkiJ0=" providerId="None"/>
  <p188:author id="{DED6F06A-C2D2-63F1-4DB6-691ED5EFC177}" name="Frank Boerman" initials="FB" userId="soshTBehle9H2JVklMxTju49JxJv7c9YUnDhOJnycj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1" name="Author"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FFA"/>
    <a:srgbClr val="0100FE"/>
    <a:srgbClr val="3366FF"/>
    <a:srgbClr val="FFCC00"/>
    <a:srgbClr val="FF7E79"/>
    <a:srgbClr val="009644"/>
    <a:srgbClr val="388BD0"/>
    <a:srgbClr val="787F04"/>
    <a:srgbClr val="8BB88D"/>
    <a:srgbClr val="B798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E1F7D5-B351-465B-9359-462A43F5E0E7}" v="10" dt="2025-08-26T05:30:32.1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0" autoAdjust="0"/>
    <p:restoredTop sz="93557" autoAdjust="0"/>
  </p:normalViewPr>
  <p:slideViewPr>
    <p:cSldViewPr snapToGrid="0">
      <p:cViewPr varScale="1">
        <p:scale>
          <a:sx n="118" d="100"/>
          <a:sy n="118" d="100"/>
        </p:scale>
        <p:origin x="256" y="34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gs" Target="tags/tag1.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arina Ventura" userId="clgCAneAcqVaT36vHjgJNiaXoskptfmWeBylcRmkiJ0=" providerId="None" clId="Web-{51B8D2E8-5214-403F-814B-38178392E531}"/>
    <pc:docChg chg="modSld">
      <pc:chgData name="Catarina Ventura" userId="clgCAneAcqVaT36vHjgJNiaXoskptfmWeBylcRmkiJ0=" providerId="None" clId="Web-{51B8D2E8-5214-403F-814B-38178392E531}" dt="2025-05-16T14:12:16.713" v="1" actId="20577"/>
      <pc:docMkLst>
        <pc:docMk/>
      </pc:docMkLst>
      <pc:sldChg chg="modSp">
        <pc:chgData name="Catarina Ventura" userId="clgCAneAcqVaT36vHjgJNiaXoskptfmWeBylcRmkiJ0=" providerId="None" clId="Web-{51B8D2E8-5214-403F-814B-38178392E531}" dt="2025-05-16T14:12:16.713" v="1" actId="20577"/>
        <pc:sldMkLst>
          <pc:docMk/>
          <pc:sldMk cId="2563162895" sldId="6031"/>
        </pc:sldMkLst>
      </pc:sldChg>
    </pc:docChg>
  </pc:docChgLst>
  <pc:docChgLst>
    <pc:chgData name="Catarina Ventura" userId="clgCAneAcqVaT36vHjgJNiaXoskptfmWeBylcRmkiJ0=" providerId="None" clId="Web-{AF3A211F-0B23-443C-AC39-0401AB1CEEEF}"/>
    <pc:docChg chg="modSld">
      <pc:chgData name="Catarina Ventura" userId="clgCAneAcqVaT36vHjgJNiaXoskptfmWeBylcRmkiJ0=" providerId="None" clId="Web-{AF3A211F-0B23-443C-AC39-0401AB1CEEEF}" dt="2025-08-08T15:07:30.482" v="2" actId="20577"/>
      <pc:docMkLst>
        <pc:docMk/>
      </pc:docMkLst>
      <pc:sldChg chg="modSp">
        <pc:chgData name="Catarina Ventura" userId="clgCAneAcqVaT36vHjgJNiaXoskptfmWeBylcRmkiJ0=" providerId="None" clId="Web-{AF3A211F-0B23-443C-AC39-0401AB1CEEEF}" dt="2025-08-08T15:07:30.482" v="2" actId="20577"/>
        <pc:sldMkLst>
          <pc:docMk/>
          <pc:sldMk cId="242844566" sldId="2146847660"/>
        </pc:sldMkLst>
        <pc:spChg chg="mod">
          <ac:chgData name="Catarina Ventura" userId="clgCAneAcqVaT36vHjgJNiaXoskptfmWeBylcRmkiJ0=" providerId="None" clId="Web-{AF3A211F-0B23-443C-AC39-0401AB1CEEEF}" dt="2025-08-08T15:07:30.482" v="2" actId="20577"/>
          <ac:spMkLst>
            <pc:docMk/>
            <pc:sldMk cId="242844566" sldId="2146847660"/>
            <ac:spMk id="2" creationId="{B8EB7BA5-FE65-9A4F-5D25-0F6D85A2675A}"/>
          </ac:spMkLst>
        </pc:spChg>
      </pc:sldChg>
    </pc:docChg>
  </pc:docChgLst>
  <pc:docChgLst>
    <pc:chgData name="Catarina Ventura" userId="clgCAneAcqVaT36vHjgJNiaXoskptfmWeBylcRmkiJ0=" providerId="None" clId="Web-{1BA168E7-A291-4B2C-AD48-36606BB519EA}"/>
    <pc:docChg chg="modSld">
      <pc:chgData name="Catarina Ventura" userId="clgCAneAcqVaT36vHjgJNiaXoskptfmWeBylcRmkiJ0=" providerId="None" clId="Web-{1BA168E7-A291-4B2C-AD48-36606BB519EA}" dt="2025-06-05T13:34:22.326" v="256" actId="20577"/>
      <pc:docMkLst>
        <pc:docMk/>
      </pc:docMkLst>
      <pc:sldChg chg="modSp">
        <pc:chgData name="Catarina Ventura" userId="clgCAneAcqVaT36vHjgJNiaXoskptfmWeBylcRmkiJ0=" providerId="None" clId="Web-{1BA168E7-A291-4B2C-AD48-36606BB519EA}" dt="2025-06-05T08:29:22.347" v="8" actId="20577"/>
        <pc:sldMkLst>
          <pc:docMk/>
          <pc:sldMk cId="2999775623" sldId="257"/>
        </pc:sldMkLst>
      </pc:sldChg>
      <pc:sldChg chg="delSp">
        <pc:chgData name="Catarina Ventura" userId="clgCAneAcqVaT36vHjgJNiaXoskptfmWeBylcRmkiJ0=" providerId="None" clId="Web-{1BA168E7-A291-4B2C-AD48-36606BB519EA}" dt="2025-06-05T08:52:28.100" v="175"/>
        <pc:sldMkLst>
          <pc:docMk/>
          <pc:sldMk cId="2415477640" sldId="283"/>
        </pc:sldMkLst>
      </pc:sldChg>
      <pc:sldChg chg="modSp">
        <pc:chgData name="Catarina Ventura" userId="clgCAneAcqVaT36vHjgJNiaXoskptfmWeBylcRmkiJ0=" providerId="None" clId="Web-{1BA168E7-A291-4B2C-AD48-36606BB519EA}" dt="2025-06-05T08:36:39.717" v="159" actId="1076"/>
        <pc:sldMkLst>
          <pc:docMk/>
          <pc:sldMk cId="2563162895" sldId="6031"/>
        </pc:sldMkLst>
      </pc:sldChg>
      <pc:sldChg chg="modSp">
        <pc:chgData name="Catarina Ventura" userId="clgCAneAcqVaT36vHjgJNiaXoskptfmWeBylcRmkiJ0=" providerId="None" clId="Web-{1BA168E7-A291-4B2C-AD48-36606BB519EA}" dt="2025-06-05T13:34:22.326" v="256" actId="20577"/>
        <pc:sldMkLst>
          <pc:docMk/>
          <pc:sldMk cId="193473194" sldId="2146847468"/>
        </pc:sldMkLst>
      </pc:sldChg>
      <pc:sldChg chg="delSp">
        <pc:chgData name="Catarina Ventura" userId="clgCAneAcqVaT36vHjgJNiaXoskptfmWeBylcRmkiJ0=" providerId="None" clId="Web-{1BA168E7-A291-4B2C-AD48-36606BB519EA}" dt="2025-06-05T08:52:26.022" v="174"/>
        <pc:sldMkLst>
          <pc:docMk/>
          <pc:sldMk cId="1922665196" sldId="2146847473"/>
        </pc:sldMkLst>
      </pc:sldChg>
      <pc:sldChg chg="delSp">
        <pc:chgData name="Catarina Ventura" userId="clgCAneAcqVaT36vHjgJNiaXoskptfmWeBylcRmkiJ0=" providerId="None" clId="Web-{1BA168E7-A291-4B2C-AD48-36606BB519EA}" dt="2025-06-05T08:37:50.344" v="167"/>
        <pc:sldMkLst>
          <pc:docMk/>
          <pc:sldMk cId="2067932624" sldId="2146847523"/>
        </pc:sldMkLst>
      </pc:sldChg>
      <pc:sldChg chg="delSp">
        <pc:chgData name="Catarina Ventura" userId="clgCAneAcqVaT36vHjgJNiaXoskptfmWeBylcRmkiJ0=" providerId="None" clId="Web-{1BA168E7-A291-4B2C-AD48-36606BB519EA}" dt="2025-06-05T08:37:59.813" v="169"/>
        <pc:sldMkLst>
          <pc:docMk/>
          <pc:sldMk cId="2656787982" sldId="2146847524"/>
        </pc:sldMkLst>
      </pc:sldChg>
      <pc:sldChg chg="delSp">
        <pc:chgData name="Catarina Ventura" userId="clgCAneAcqVaT36vHjgJNiaXoskptfmWeBylcRmkiJ0=" providerId="None" clId="Web-{1BA168E7-A291-4B2C-AD48-36606BB519EA}" dt="2025-06-05T08:52:20.569" v="171"/>
        <pc:sldMkLst>
          <pc:docMk/>
          <pc:sldMk cId="279282260" sldId="2146847525"/>
        </pc:sldMkLst>
      </pc:sldChg>
      <pc:sldChg chg="delSp">
        <pc:chgData name="Catarina Ventura" userId="clgCAneAcqVaT36vHjgJNiaXoskptfmWeBylcRmkiJ0=" providerId="None" clId="Web-{1BA168E7-A291-4B2C-AD48-36606BB519EA}" dt="2025-06-05T08:53:41.008" v="211"/>
        <pc:sldMkLst>
          <pc:docMk/>
          <pc:sldMk cId="524379958" sldId="2146847558"/>
        </pc:sldMkLst>
      </pc:sldChg>
      <pc:sldChg chg="delSp">
        <pc:chgData name="Catarina Ventura" userId="clgCAneAcqVaT36vHjgJNiaXoskptfmWeBylcRmkiJ0=" providerId="None" clId="Web-{1BA168E7-A291-4B2C-AD48-36606BB519EA}" dt="2025-06-05T08:37:55.454" v="168"/>
        <pc:sldMkLst>
          <pc:docMk/>
          <pc:sldMk cId="2271211726" sldId="2146847593"/>
        </pc:sldMkLst>
      </pc:sldChg>
      <pc:sldChg chg="delSp">
        <pc:chgData name="Catarina Ventura" userId="clgCAneAcqVaT36vHjgJNiaXoskptfmWeBylcRmkiJ0=" providerId="None" clId="Web-{1BA168E7-A291-4B2C-AD48-36606BB519EA}" dt="2025-06-05T08:38:02.360" v="170"/>
        <pc:sldMkLst>
          <pc:docMk/>
          <pc:sldMk cId="861679408" sldId="2146847594"/>
        </pc:sldMkLst>
      </pc:sldChg>
      <pc:sldChg chg="delSp">
        <pc:chgData name="Catarina Ventura" userId="clgCAneAcqVaT36vHjgJNiaXoskptfmWeBylcRmkiJ0=" providerId="None" clId="Web-{1BA168E7-A291-4B2C-AD48-36606BB519EA}" dt="2025-06-05T08:52:23.131" v="172"/>
        <pc:sldMkLst>
          <pc:docMk/>
          <pc:sldMk cId="2227458476" sldId="2146847595"/>
        </pc:sldMkLst>
      </pc:sldChg>
      <pc:sldChg chg="delSp">
        <pc:chgData name="Catarina Ventura" userId="clgCAneAcqVaT36vHjgJNiaXoskptfmWeBylcRmkiJ0=" providerId="None" clId="Web-{1BA168E7-A291-4B2C-AD48-36606BB519EA}" dt="2025-06-05T08:52:31.491" v="177"/>
        <pc:sldMkLst>
          <pc:docMk/>
          <pc:sldMk cId="653364393" sldId="2146847596"/>
        </pc:sldMkLst>
      </pc:sldChg>
      <pc:sldChg chg="addSp delSp modSp">
        <pc:chgData name="Catarina Ventura" userId="clgCAneAcqVaT36vHjgJNiaXoskptfmWeBylcRmkiJ0=" providerId="None" clId="Web-{1BA168E7-A291-4B2C-AD48-36606BB519EA}" dt="2025-06-05T08:52:33.866" v="178"/>
        <pc:sldMkLst>
          <pc:docMk/>
          <pc:sldMk cId="4077323791" sldId="2146847597"/>
        </pc:sldMkLst>
      </pc:sldChg>
      <pc:sldChg chg="delSp">
        <pc:chgData name="Catarina Ventura" userId="clgCAneAcqVaT36vHjgJNiaXoskptfmWeBylcRmkiJ0=" providerId="None" clId="Web-{1BA168E7-A291-4B2C-AD48-36606BB519EA}" dt="2025-06-05T08:52:56.164" v="191"/>
        <pc:sldMkLst>
          <pc:docMk/>
          <pc:sldMk cId="2662137159" sldId="2146847598"/>
        </pc:sldMkLst>
      </pc:sldChg>
      <pc:sldChg chg="addSp delSp modSp">
        <pc:chgData name="Catarina Ventura" userId="clgCAneAcqVaT36vHjgJNiaXoskptfmWeBylcRmkiJ0=" providerId="None" clId="Web-{1BA168E7-A291-4B2C-AD48-36606BB519EA}" dt="2025-06-05T08:52:42.601" v="183"/>
        <pc:sldMkLst>
          <pc:docMk/>
          <pc:sldMk cId="3719822614" sldId="2146847599"/>
        </pc:sldMkLst>
      </pc:sldChg>
      <pc:sldChg chg="delSp">
        <pc:chgData name="Catarina Ventura" userId="clgCAneAcqVaT36vHjgJNiaXoskptfmWeBylcRmkiJ0=" providerId="None" clId="Web-{1BA168E7-A291-4B2C-AD48-36606BB519EA}" dt="2025-06-05T08:52:41.366" v="182"/>
        <pc:sldMkLst>
          <pc:docMk/>
          <pc:sldMk cId="3244676048" sldId="2146847600"/>
        </pc:sldMkLst>
      </pc:sldChg>
      <pc:sldChg chg="addSp delSp modSp">
        <pc:chgData name="Catarina Ventura" userId="clgCAneAcqVaT36vHjgJNiaXoskptfmWeBylcRmkiJ0=" providerId="None" clId="Web-{1BA168E7-A291-4B2C-AD48-36606BB519EA}" dt="2025-06-05T08:52:37.960" v="180"/>
        <pc:sldMkLst>
          <pc:docMk/>
          <pc:sldMk cId="671630752" sldId="2146847601"/>
        </pc:sldMkLst>
      </pc:sldChg>
      <pc:sldChg chg="addSp delSp modSp">
        <pc:chgData name="Catarina Ventura" userId="clgCAneAcqVaT36vHjgJNiaXoskptfmWeBylcRmkiJ0=" providerId="None" clId="Web-{1BA168E7-A291-4B2C-AD48-36606BB519EA}" dt="2025-06-05T08:52:39.788" v="181"/>
        <pc:sldMkLst>
          <pc:docMk/>
          <pc:sldMk cId="3713746895" sldId="2146847602"/>
        </pc:sldMkLst>
      </pc:sldChg>
      <pc:sldChg chg="delSp">
        <pc:chgData name="Catarina Ventura" userId="clgCAneAcqVaT36vHjgJNiaXoskptfmWeBylcRmkiJ0=" providerId="None" clId="Web-{1BA168E7-A291-4B2C-AD48-36606BB519EA}" dt="2025-06-05T08:52:43.944" v="184"/>
        <pc:sldMkLst>
          <pc:docMk/>
          <pc:sldMk cId="3853163940" sldId="2146847603"/>
        </pc:sldMkLst>
      </pc:sldChg>
      <pc:sldChg chg="addSp delSp modSp">
        <pc:chgData name="Catarina Ventura" userId="clgCAneAcqVaT36vHjgJNiaXoskptfmWeBylcRmkiJ0=" providerId="None" clId="Web-{1BA168E7-A291-4B2C-AD48-36606BB519EA}" dt="2025-06-05T08:52:46.226" v="185"/>
        <pc:sldMkLst>
          <pc:docMk/>
          <pc:sldMk cId="119508677" sldId="2146847604"/>
        </pc:sldMkLst>
      </pc:sldChg>
      <pc:sldChg chg="addSp delSp modSp">
        <pc:chgData name="Catarina Ventura" userId="clgCAneAcqVaT36vHjgJNiaXoskptfmWeBylcRmkiJ0=" providerId="None" clId="Web-{1BA168E7-A291-4B2C-AD48-36606BB519EA}" dt="2025-06-05T08:52:47.538" v="186"/>
        <pc:sldMkLst>
          <pc:docMk/>
          <pc:sldMk cId="3220254051" sldId="2146847605"/>
        </pc:sldMkLst>
      </pc:sldChg>
      <pc:sldChg chg="delSp">
        <pc:chgData name="Catarina Ventura" userId="clgCAneAcqVaT36vHjgJNiaXoskptfmWeBylcRmkiJ0=" providerId="None" clId="Web-{1BA168E7-A291-4B2C-AD48-36606BB519EA}" dt="2025-06-05T08:52:48.570" v="187"/>
        <pc:sldMkLst>
          <pc:docMk/>
          <pc:sldMk cId="3949701537" sldId="2146847606"/>
        </pc:sldMkLst>
      </pc:sldChg>
      <pc:sldChg chg="delSp">
        <pc:chgData name="Catarina Ventura" userId="clgCAneAcqVaT36vHjgJNiaXoskptfmWeBylcRmkiJ0=" providerId="None" clId="Web-{1BA168E7-A291-4B2C-AD48-36606BB519EA}" dt="2025-06-05T08:52:50.101" v="188"/>
        <pc:sldMkLst>
          <pc:docMk/>
          <pc:sldMk cId="1676337175" sldId="2146847607"/>
        </pc:sldMkLst>
      </pc:sldChg>
      <pc:sldChg chg="delSp">
        <pc:chgData name="Catarina Ventura" userId="clgCAneAcqVaT36vHjgJNiaXoskptfmWeBylcRmkiJ0=" providerId="None" clId="Web-{1BA168E7-A291-4B2C-AD48-36606BB519EA}" dt="2025-06-05T08:52:52.570" v="189"/>
        <pc:sldMkLst>
          <pc:docMk/>
          <pc:sldMk cId="3804435653" sldId="2146847608"/>
        </pc:sldMkLst>
      </pc:sldChg>
      <pc:sldChg chg="delSp">
        <pc:chgData name="Catarina Ventura" userId="clgCAneAcqVaT36vHjgJNiaXoskptfmWeBylcRmkiJ0=" providerId="None" clId="Web-{1BA168E7-A291-4B2C-AD48-36606BB519EA}" dt="2025-06-05T08:52:54.101" v="190"/>
        <pc:sldMkLst>
          <pc:docMk/>
          <pc:sldMk cId="1218882232" sldId="2146847609"/>
        </pc:sldMkLst>
      </pc:sldChg>
      <pc:sldChg chg="addSp delSp modSp">
        <pc:chgData name="Catarina Ventura" userId="clgCAneAcqVaT36vHjgJNiaXoskptfmWeBylcRmkiJ0=" providerId="None" clId="Web-{1BA168E7-A291-4B2C-AD48-36606BB519EA}" dt="2025-06-05T08:52:36.022" v="179"/>
        <pc:sldMkLst>
          <pc:docMk/>
          <pc:sldMk cId="1835140078" sldId="2146847610"/>
        </pc:sldMkLst>
      </pc:sldChg>
      <pc:sldChg chg="delSp">
        <pc:chgData name="Catarina Ventura" userId="clgCAneAcqVaT36vHjgJNiaXoskptfmWeBylcRmkiJ0=" providerId="None" clId="Web-{1BA168E7-A291-4B2C-AD48-36606BB519EA}" dt="2025-06-05T08:53:10.242" v="194"/>
        <pc:sldMkLst>
          <pc:docMk/>
          <pc:sldMk cId="951121840" sldId="2146847611"/>
        </pc:sldMkLst>
      </pc:sldChg>
      <pc:sldChg chg="addSp delSp modSp">
        <pc:chgData name="Catarina Ventura" userId="clgCAneAcqVaT36vHjgJNiaXoskptfmWeBylcRmkiJ0=" providerId="None" clId="Web-{1BA168E7-A291-4B2C-AD48-36606BB519EA}" dt="2025-06-05T08:53:14.523" v="196"/>
        <pc:sldMkLst>
          <pc:docMk/>
          <pc:sldMk cId="1797444597" sldId="2146847612"/>
        </pc:sldMkLst>
      </pc:sldChg>
      <pc:sldChg chg="addSp delSp modSp">
        <pc:chgData name="Catarina Ventura" userId="clgCAneAcqVaT36vHjgJNiaXoskptfmWeBylcRmkiJ0=" providerId="None" clId="Web-{1BA168E7-A291-4B2C-AD48-36606BB519EA}" dt="2025-06-05T08:53:15.351" v="197"/>
        <pc:sldMkLst>
          <pc:docMk/>
          <pc:sldMk cId="115360046" sldId="2146847613"/>
        </pc:sldMkLst>
      </pc:sldChg>
      <pc:sldChg chg="delSp">
        <pc:chgData name="Catarina Ventura" userId="clgCAneAcqVaT36vHjgJNiaXoskptfmWeBylcRmkiJ0=" providerId="None" clId="Web-{1BA168E7-A291-4B2C-AD48-36606BB519EA}" dt="2025-06-05T08:53:39.024" v="210"/>
        <pc:sldMkLst>
          <pc:docMk/>
          <pc:sldMk cId="3941004733" sldId="2146847614"/>
        </pc:sldMkLst>
      </pc:sldChg>
      <pc:sldChg chg="delSp">
        <pc:chgData name="Catarina Ventura" userId="clgCAneAcqVaT36vHjgJNiaXoskptfmWeBylcRmkiJ0=" providerId="None" clId="Web-{1BA168E7-A291-4B2C-AD48-36606BB519EA}" dt="2025-06-05T08:53:23.570" v="202"/>
        <pc:sldMkLst>
          <pc:docMk/>
          <pc:sldMk cId="1016247861" sldId="2146847615"/>
        </pc:sldMkLst>
      </pc:sldChg>
      <pc:sldChg chg="delSp">
        <pc:chgData name="Catarina Ventura" userId="clgCAneAcqVaT36vHjgJNiaXoskptfmWeBylcRmkiJ0=" providerId="None" clId="Web-{1BA168E7-A291-4B2C-AD48-36606BB519EA}" dt="2025-06-05T08:53:21.320" v="201"/>
        <pc:sldMkLst>
          <pc:docMk/>
          <pc:sldMk cId="3535063349" sldId="2146847616"/>
        </pc:sldMkLst>
      </pc:sldChg>
      <pc:sldChg chg="delSp">
        <pc:chgData name="Catarina Ventura" userId="clgCAneAcqVaT36vHjgJNiaXoskptfmWeBylcRmkiJ0=" providerId="None" clId="Web-{1BA168E7-A291-4B2C-AD48-36606BB519EA}" dt="2025-06-05T08:53:18.883" v="199"/>
        <pc:sldMkLst>
          <pc:docMk/>
          <pc:sldMk cId="955542900" sldId="2146847617"/>
        </pc:sldMkLst>
      </pc:sldChg>
      <pc:sldChg chg="delSp">
        <pc:chgData name="Catarina Ventura" userId="clgCAneAcqVaT36vHjgJNiaXoskptfmWeBylcRmkiJ0=" providerId="None" clId="Web-{1BA168E7-A291-4B2C-AD48-36606BB519EA}" dt="2025-06-05T08:53:20.102" v="200"/>
        <pc:sldMkLst>
          <pc:docMk/>
          <pc:sldMk cId="2420607129" sldId="2146847618"/>
        </pc:sldMkLst>
      </pc:sldChg>
      <pc:sldChg chg="delSp">
        <pc:chgData name="Catarina Ventura" userId="clgCAneAcqVaT36vHjgJNiaXoskptfmWeBylcRmkiJ0=" providerId="None" clId="Web-{1BA168E7-A291-4B2C-AD48-36606BB519EA}" dt="2025-06-05T08:53:24.805" v="203"/>
        <pc:sldMkLst>
          <pc:docMk/>
          <pc:sldMk cId="1645140669" sldId="2146847619"/>
        </pc:sldMkLst>
      </pc:sldChg>
      <pc:sldChg chg="delSp">
        <pc:chgData name="Catarina Ventura" userId="clgCAneAcqVaT36vHjgJNiaXoskptfmWeBylcRmkiJ0=" providerId="None" clId="Web-{1BA168E7-A291-4B2C-AD48-36606BB519EA}" dt="2025-06-05T08:53:26.430" v="204"/>
        <pc:sldMkLst>
          <pc:docMk/>
          <pc:sldMk cId="2698850252" sldId="2146847620"/>
        </pc:sldMkLst>
      </pc:sldChg>
      <pc:sldChg chg="delSp">
        <pc:chgData name="Catarina Ventura" userId="clgCAneAcqVaT36vHjgJNiaXoskptfmWeBylcRmkiJ0=" providerId="None" clId="Web-{1BA168E7-A291-4B2C-AD48-36606BB519EA}" dt="2025-06-05T08:53:28.086" v="205"/>
        <pc:sldMkLst>
          <pc:docMk/>
          <pc:sldMk cId="641793846" sldId="2146847621"/>
        </pc:sldMkLst>
      </pc:sldChg>
      <pc:sldChg chg="delSp">
        <pc:chgData name="Catarina Ventura" userId="clgCAneAcqVaT36vHjgJNiaXoskptfmWeBylcRmkiJ0=" providerId="None" clId="Web-{1BA168E7-A291-4B2C-AD48-36606BB519EA}" dt="2025-06-05T08:53:29.789" v="206"/>
        <pc:sldMkLst>
          <pc:docMk/>
          <pc:sldMk cId="2061237502" sldId="2146847622"/>
        </pc:sldMkLst>
      </pc:sldChg>
      <pc:sldChg chg="delSp">
        <pc:chgData name="Catarina Ventura" userId="clgCAneAcqVaT36vHjgJNiaXoskptfmWeBylcRmkiJ0=" providerId="None" clId="Web-{1BA168E7-A291-4B2C-AD48-36606BB519EA}" dt="2025-06-05T08:53:30.930" v="207"/>
        <pc:sldMkLst>
          <pc:docMk/>
          <pc:sldMk cId="575191809" sldId="2146847623"/>
        </pc:sldMkLst>
      </pc:sldChg>
      <pc:sldChg chg="delSp">
        <pc:chgData name="Catarina Ventura" userId="clgCAneAcqVaT36vHjgJNiaXoskptfmWeBylcRmkiJ0=" providerId="None" clId="Web-{1BA168E7-A291-4B2C-AD48-36606BB519EA}" dt="2025-06-05T08:53:32.899" v="208"/>
        <pc:sldMkLst>
          <pc:docMk/>
          <pc:sldMk cId="541663490" sldId="2146847624"/>
        </pc:sldMkLst>
      </pc:sldChg>
      <pc:sldChg chg="delSp">
        <pc:chgData name="Catarina Ventura" userId="clgCAneAcqVaT36vHjgJNiaXoskptfmWeBylcRmkiJ0=" providerId="None" clId="Web-{1BA168E7-A291-4B2C-AD48-36606BB519EA}" dt="2025-06-05T08:53:34.789" v="209"/>
        <pc:sldMkLst>
          <pc:docMk/>
          <pc:sldMk cId="1464372545" sldId="2146847625"/>
        </pc:sldMkLst>
      </pc:sldChg>
      <pc:sldChg chg="addSp delSp modSp">
        <pc:chgData name="Catarina Ventura" userId="clgCAneAcqVaT36vHjgJNiaXoskptfmWeBylcRmkiJ0=" providerId="None" clId="Web-{1BA168E7-A291-4B2C-AD48-36606BB519EA}" dt="2025-06-05T08:53:17.414" v="198"/>
        <pc:sldMkLst>
          <pc:docMk/>
          <pc:sldMk cId="3732942601" sldId="2146847626"/>
        </pc:sldMkLst>
      </pc:sldChg>
      <pc:sldChg chg="delSp">
        <pc:chgData name="Catarina Ventura" userId="clgCAneAcqVaT36vHjgJNiaXoskptfmWeBylcRmkiJ0=" providerId="None" clId="Web-{1BA168E7-A291-4B2C-AD48-36606BB519EA}" dt="2025-06-05T08:57:55.874" v="222"/>
        <pc:sldMkLst>
          <pc:docMk/>
          <pc:sldMk cId="4160337556" sldId="2146847627"/>
        </pc:sldMkLst>
      </pc:sldChg>
      <pc:sldChg chg="delSp">
        <pc:chgData name="Catarina Ventura" userId="clgCAneAcqVaT36vHjgJNiaXoskptfmWeBylcRmkiJ0=" providerId="None" clId="Web-{1BA168E7-A291-4B2C-AD48-36606BB519EA}" dt="2025-06-05T08:53:42.696" v="212"/>
        <pc:sldMkLst>
          <pc:docMk/>
          <pc:sldMk cId="4158584611" sldId="2146847628"/>
        </pc:sldMkLst>
      </pc:sldChg>
      <pc:sldChg chg="delSp">
        <pc:chgData name="Catarina Ventura" userId="clgCAneAcqVaT36vHjgJNiaXoskptfmWeBylcRmkiJ0=" providerId="None" clId="Web-{1BA168E7-A291-4B2C-AD48-36606BB519EA}" dt="2025-06-05T08:53:45.821" v="214"/>
        <pc:sldMkLst>
          <pc:docMk/>
          <pc:sldMk cId="2513696398" sldId="2146847631"/>
        </pc:sldMkLst>
      </pc:sldChg>
      <pc:sldChg chg="delSp">
        <pc:chgData name="Catarina Ventura" userId="clgCAneAcqVaT36vHjgJNiaXoskptfmWeBylcRmkiJ0=" providerId="None" clId="Web-{1BA168E7-A291-4B2C-AD48-36606BB519EA}" dt="2025-06-05T08:53:48.790" v="216"/>
        <pc:sldMkLst>
          <pc:docMk/>
          <pc:sldMk cId="751809368" sldId="2146847634"/>
        </pc:sldMkLst>
      </pc:sldChg>
      <pc:sldChg chg="delSp">
        <pc:chgData name="Catarina Ventura" userId="clgCAneAcqVaT36vHjgJNiaXoskptfmWeBylcRmkiJ0=" providerId="None" clId="Web-{1BA168E7-A291-4B2C-AD48-36606BB519EA}" dt="2025-06-05T08:53:47.071" v="215"/>
        <pc:sldMkLst>
          <pc:docMk/>
          <pc:sldMk cId="1148528799" sldId="2146847635"/>
        </pc:sldMkLst>
      </pc:sldChg>
      <pc:sldChg chg="delSp">
        <pc:chgData name="Catarina Ventura" userId="clgCAneAcqVaT36vHjgJNiaXoskptfmWeBylcRmkiJ0=" providerId="None" clId="Web-{1BA168E7-A291-4B2C-AD48-36606BB519EA}" dt="2025-06-05T08:53:50.180" v="217"/>
        <pc:sldMkLst>
          <pc:docMk/>
          <pc:sldMk cId="1763159827" sldId="2146847636"/>
        </pc:sldMkLst>
      </pc:sldChg>
      <pc:sldChg chg="delSp">
        <pc:chgData name="Catarina Ventura" userId="clgCAneAcqVaT36vHjgJNiaXoskptfmWeBylcRmkiJ0=" providerId="None" clId="Web-{1BA168E7-A291-4B2C-AD48-36606BB519EA}" dt="2025-06-05T08:53:52.274" v="218"/>
        <pc:sldMkLst>
          <pc:docMk/>
          <pc:sldMk cId="3621032599" sldId="2146847637"/>
        </pc:sldMkLst>
      </pc:sldChg>
      <pc:sldChg chg="delSp">
        <pc:chgData name="Catarina Ventura" userId="clgCAneAcqVaT36vHjgJNiaXoskptfmWeBylcRmkiJ0=" providerId="None" clId="Web-{1BA168E7-A291-4B2C-AD48-36606BB519EA}" dt="2025-06-05T08:53:53.556" v="219"/>
        <pc:sldMkLst>
          <pc:docMk/>
          <pc:sldMk cId="3918431286" sldId="2146847638"/>
        </pc:sldMkLst>
      </pc:sldChg>
      <pc:sldChg chg="delSp">
        <pc:chgData name="Catarina Ventura" userId="clgCAneAcqVaT36vHjgJNiaXoskptfmWeBylcRmkiJ0=" providerId="None" clId="Web-{1BA168E7-A291-4B2C-AD48-36606BB519EA}" dt="2025-06-05T08:53:55.274" v="220"/>
        <pc:sldMkLst>
          <pc:docMk/>
          <pc:sldMk cId="3761327372" sldId="2146847639"/>
        </pc:sldMkLst>
      </pc:sldChg>
      <pc:sldChg chg="delSp">
        <pc:chgData name="Catarina Ventura" userId="clgCAneAcqVaT36vHjgJNiaXoskptfmWeBylcRmkiJ0=" providerId="None" clId="Web-{1BA168E7-A291-4B2C-AD48-36606BB519EA}" dt="2025-06-05T08:53:57.165" v="221"/>
        <pc:sldMkLst>
          <pc:docMk/>
          <pc:sldMk cId="1604222392" sldId="2146847640"/>
        </pc:sldMkLst>
      </pc:sldChg>
      <pc:sldChg chg="delSp">
        <pc:chgData name="Catarina Ventura" userId="clgCAneAcqVaT36vHjgJNiaXoskptfmWeBylcRmkiJ0=" providerId="None" clId="Web-{1BA168E7-A291-4B2C-AD48-36606BB519EA}" dt="2025-06-05T08:53:44.540" v="213"/>
        <pc:sldMkLst>
          <pc:docMk/>
          <pc:sldMk cId="659662653" sldId="2146847641"/>
        </pc:sldMkLst>
      </pc:sldChg>
      <pc:sldChg chg="delSp">
        <pc:chgData name="Catarina Ventura" userId="clgCAneAcqVaT36vHjgJNiaXoskptfmWeBylcRmkiJ0=" providerId="None" clId="Web-{1BA168E7-A291-4B2C-AD48-36606BB519EA}" dt="2025-06-05T08:58:01.968" v="223"/>
        <pc:sldMkLst>
          <pc:docMk/>
          <pc:sldMk cId="981382483" sldId="2146847642"/>
        </pc:sldMkLst>
      </pc:sldChg>
      <pc:sldChg chg="delSp">
        <pc:chgData name="Catarina Ventura" userId="clgCAneAcqVaT36vHjgJNiaXoskptfmWeBylcRmkiJ0=" providerId="None" clId="Web-{1BA168E7-A291-4B2C-AD48-36606BB519EA}" dt="2025-06-05T08:58:43.313" v="233"/>
        <pc:sldMkLst>
          <pc:docMk/>
          <pc:sldMk cId="198438617" sldId="2146847643"/>
        </pc:sldMkLst>
      </pc:sldChg>
      <pc:sldChg chg="delSp">
        <pc:chgData name="Catarina Ventura" userId="clgCAneAcqVaT36vHjgJNiaXoskptfmWeBylcRmkiJ0=" providerId="None" clId="Web-{1BA168E7-A291-4B2C-AD48-36606BB519EA}" dt="2025-06-05T08:58:05.265" v="225"/>
        <pc:sldMkLst>
          <pc:docMk/>
          <pc:sldMk cId="3575014552" sldId="2146847644"/>
        </pc:sldMkLst>
      </pc:sldChg>
      <pc:sldChg chg="delSp">
        <pc:chgData name="Catarina Ventura" userId="clgCAneAcqVaT36vHjgJNiaXoskptfmWeBylcRmkiJ0=" providerId="None" clId="Web-{1BA168E7-A291-4B2C-AD48-36606BB519EA}" dt="2025-06-05T08:58:07.702" v="226"/>
        <pc:sldMkLst>
          <pc:docMk/>
          <pc:sldMk cId="2886480560" sldId="2146847648"/>
        </pc:sldMkLst>
      </pc:sldChg>
      <pc:sldChg chg="delSp">
        <pc:chgData name="Catarina Ventura" userId="clgCAneAcqVaT36vHjgJNiaXoskptfmWeBylcRmkiJ0=" providerId="None" clId="Web-{1BA168E7-A291-4B2C-AD48-36606BB519EA}" dt="2025-06-05T08:58:08.718" v="227"/>
        <pc:sldMkLst>
          <pc:docMk/>
          <pc:sldMk cId="3878238160" sldId="2146847649"/>
        </pc:sldMkLst>
      </pc:sldChg>
      <pc:sldChg chg="delSp">
        <pc:chgData name="Catarina Ventura" userId="clgCAneAcqVaT36vHjgJNiaXoskptfmWeBylcRmkiJ0=" providerId="None" clId="Web-{1BA168E7-A291-4B2C-AD48-36606BB519EA}" dt="2025-06-05T08:58:09.843" v="228"/>
        <pc:sldMkLst>
          <pc:docMk/>
          <pc:sldMk cId="2508937063" sldId="2146847650"/>
        </pc:sldMkLst>
      </pc:sldChg>
      <pc:sldChg chg="delSp">
        <pc:chgData name="Catarina Ventura" userId="clgCAneAcqVaT36vHjgJNiaXoskptfmWeBylcRmkiJ0=" providerId="None" clId="Web-{1BA168E7-A291-4B2C-AD48-36606BB519EA}" dt="2025-06-05T08:58:11.499" v="229"/>
        <pc:sldMkLst>
          <pc:docMk/>
          <pc:sldMk cId="2864232655" sldId="2146847651"/>
        </pc:sldMkLst>
      </pc:sldChg>
      <pc:sldChg chg="delSp">
        <pc:chgData name="Catarina Ventura" userId="clgCAneAcqVaT36vHjgJNiaXoskptfmWeBylcRmkiJ0=" providerId="None" clId="Web-{1BA168E7-A291-4B2C-AD48-36606BB519EA}" dt="2025-06-05T08:58:13.453" v="230"/>
        <pc:sldMkLst>
          <pc:docMk/>
          <pc:sldMk cId="2003954597" sldId="2146847652"/>
        </pc:sldMkLst>
      </pc:sldChg>
      <pc:sldChg chg="delSp">
        <pc:chgData name="Catarina Ventura" userId="clgCAneAcqVaT36vHjgJNiaXoskptfmWeBylcRmkiJ0=" providerId="None" clId="Web-{1BA168E7-A291-4B2C-AD48-36606BB519EA}" dt="2025-06-05T08:58:14.890" v="231"/>
        <pc:sldMkLst>
          <pc:docMk/>
          <pc:sldMk cId="3522991039" sldId="2146847653"/>
        </pc:sldMkLst>
      </pc:sldChg>
      <pc:sldChg chg="delSp">
        <pc:chgData name="Catarina Ventura" userId="clgCAneAcqVaT36vHjgJNiaXoskptfmWeBylcRmkiJ0=" providerId="None" clId="Web-{1BA168E7-A291-4B2C-AD48-36606BB519EA}" dt="2025-06-05T08:58:41.391" v="232"/>
        <pc:sldMkLst>
          <pc:docMk/>
          <pc:sldMk cId="52902944" sldId="2146847654"/>
        </pc:sldMkLst>
      </pc:sldChg>
      <pc:sldChg chg="delSp">
        <pc:chgData name="Catarina Ventura" userId="clgCAneAcqVaT36vHjgJNiaXoskptfmWeBylcRmkiJ0=" providerId="None" clId="Web-{1BA168E7-A291-4B2C-AD48-36606BB519EA}" dt="2025-06-05T08:58:03.406" v="224"/>
        <pc:sldMkLst>
          <pc:docMk/>
          <pc:sldMk cId="4030803417" sldId="2146847655"/>
        </pc:sldMkLst>
      </pc:sldChg>
      <pc:sldChg chg="modSp">
        <pc:chgData name="Catarina Ventura" userId="clgCAneAcqVaT36vHjgJNiaXoskptfmWeBylcRmkiJ0=" providerId="None" clId="Web-{1BA168E7-A291-4B2C-AD48-36606BB519EA}" dt="2025-06-05T08:53:08.695" v="193" actId="20577"/>
        <pc:sldMkLst>
          <pc:docMk/>
          <pc:sldMk cId="2304546945" sldId="2146847656"/>
        </pc:sldMkLst>
      </pc:sldChg>
      <pc:sldChg chg="delSp">
        <pc:chgData name="Catarina Ventura" userId="clgCAneAcqVaT36vHjgJNiaXoskptfmWeBylcRmkiJ0=" providerId="None" clId="Web-{1BA168E7-A291-4B2C-AD48-36606BB519EA}" dt="2025-06-05T08:52:24.663" v="173"/>
        <pc:sldMkLst>
          <pc:docMk/>
          <pc:sldMk cId="3823092091" sldId="2146847657"/>
        </pc:sldMkLst>
      </pc:sldChg>
      <pc:sldChg chg="delSp">
        <pc:chgData name="Catarina Ventura" userId="clgCAneAcqVaT36vHjgJNiaXoskptfmWeBylcRmkiJ0=" providerId="None" clId="Web-{1BA168E7-A291-4B2C-AD48-36606BB519EA}" dt="2025-06-05T08:52:30.194" v="176"/>
        <pc:sldMkLst>
          <pc:docMk/>
          <pc:sldMk cId="1097533125" sldId="2146847658"/>
        </pc:sldMkLst>
      </pc:sldChg>
      <pc:sldChg chg="delSp">
        <pc:chgData name="Catarina Ventura" userId="clgCAneAcqVaT36vHjgJNiaXoskptfmWeBylcRmkiJ0=" providerId="None" clId="Web-{1BA168E7-A291-4B2C-AD48-36606BB519EA}" dt="2025-06-05T08:53:12.742" v="195"/>
        <pc:sldMkLst>
          <pc:docMk/>
          <pc:sldMk cId="961607831" sldId="2146847659"/>
        </pc:sldMkLst>
      </pc:sldChg>
    </pc:docChg>
  </pc:docChgLst>
  <pc:docChgLst>
    <pc:chgData name="Catarina Ventura" userId="clgCAneAcqVaT36vHjgJNiaXoskptfmWeBylcRmkiJ0=" providerId="None" clId="Web-{73B268AD-E52F-4216-85CC-F591A1D32E57}"/>
    <pc:docChg chg="modSld">
      <pc:chgData name="Catarina Ventura" userId="clgCAneAcqVaT36vHjgJNiaXoskptfmWeBylcRmkiJ0=" providerId="None" clId="Web-{73B268AD-E52F-4216-85CC-F591A1D32E57}" dt="2025-07-29T13:51:22.101" v="56" actId="20577"/>
      <pc:docMkLst>
        <pc:docMk/>
      </pc:docMkLst>
      <pc:sldChg chg="addSp delSp modSp">
        <pc:chgData name="Catarina Ventura" userId="clgCAneAcqVaT36vHjgJNiaXoskptfmWeBylcRmkiJ0=" providerId="None" clId="Web-{73B268AD-E52F-4216-85CC-F591A1D32E57}" dt="2025-07-29T13:51:22.101" v="56" actId="20577"/>
        <pc:sldMkLst>
          <pc:docMk/>
          <pc:sldMk cId="193473194" sldId="2146847468"/>
        </pc:sldMkLst>
        <pc:spChg chg="mod">
          <ac:chgData name="Catarina Ventura" userId="clgCAneAcqVaT36vHjgJNiaXoskptfmWeBylcRmkiJ0=" providerId="None" clId="Web-{73B268AD-E52F-4216-85CC-F591A1D32E57}" dt="2025-07-29T13:51:22.101" v="56" actId="20577"/>
          <ac:spMkLst>
            <pc:docMk/>
            <pc:sldMk cId="193473194" sldId="2146847468"/>
            <ac:spMk id="4" creationId="{47ED7675-6667-D24B-91BC-481190D00DC0}"/>
          </ac:spMkLst>
        </pc:spChg>
        <pc:spChg chg="mod">
          <ac:chgData name="Catarina Ventura" userId="clgCAneAcqVaT36vHjgJNiaXoskptfmWeBylcRmkiJ0=" providerId="None" clId="Web-{73B268AD-E52F-4216-85CC-F591A1D32E57}" dt="2025-07-29T13:50:45.287" v="53" actId="1076"/>
          <ac:spMkLst>
            <pc:docMk/>
            <pc:sldMk cId="193473194" sldId="2146847468"/>
            <ac:spMk id="6" creationId="{60BE54D0-0543-57A1-BA42-23AE99E4FC63}"/>
          </ac:spMkLst>
        </pc:spChg>
        <pc:spChg chg="mod">
          <ac:chgData name="Catarina Ventura" userId="clgCAneAcqVaT36vHjgJNiaXoskptfmWeBylcRmkiJ0=" providerId="None" clId="Web-{73B268AD-E52F-4216-85CC-F591A1D32E57}" dt="2025-07-29T13:50:45.365" v="54" actId="1076"/>
          <ac:spMkLst>
            <pc:docMk/>
            <pc:sldMk cId="193473194" sldId="2146847468"/>
            <ac:spMk id="7" creationId="{D16F906B-42DA-770A-11EE-AD03B8B2B002}"/>
          </ac:spMkLst>
        </pc:spChg>
        <pc:graphicFrameChg chg="mod ord modGraphic">
          <ac:chgData name="Catarina Ventura" userId="clgCAneAcqVaT36vHjgJNiaXoskptfmWeBylcRmkiJ0=" providerId="None" clId="Web-{73B268AD-E52F-4216-85CC-F591A1D32E57}" dt="2025-07-29T13:50:27.474" v="49" actId="1076"/>
          <ac:graphicFrameMkLst>
            <pc:docMk/>
            <pc:sldMk cId="193473194" sldId="2146847468"/>
            <ac:graphicFrameMk id="2" creationId="{BA28C580-B42A-A396-FD3B-CD2F09533169}"/>
          </ac:graphicFrameMkLst>
        </pc:graphicFrameChg>
        <pc:graphicFrameChg chg="mod modGraphic">
          <ac:chgData name="Catarina Ventura" userId="clgCAneAcqVaT36vHjgJNiaXoskptfmWeBylcRmkiJ0=" providerId="None" clId="Web-{73B268AD-E52F-4216-85CC-F591A1D32E57}" dt="2025-07-29T13:49:28.785" v="41"/>
          <ac:graphicFrameMkLst>
            <pc:docMk/>
            <pc:sldMk cId="193473194" sldId="2146847468"/>
            <ac:graphicFrameMk id="8" creationId="{2FBF1E24-FB42-0C60-03B5-ED87B4B45A9B}"/>
          </ac:graphicFrameMkLst>
        </pc:graphicFrameChg>
      </pc:sldChg>
    </pc:docChg>
  </pc:docChgLst>
  <pc:docChgLst>
    <pc:chgData name="Frank Boerman" userId="soshTBehle9H2JVklMxTju49JxJv7c9YUnDhOJnycjY=" providerId="None" clId="Web-{322BCF93-82D3-487C-9BF3-70DA815ECFD9}"/>
    <pc:docChg chg="modSld">
      <pc:chgData name="Frank Boerman" userId="soshTBehle9H2JVklMxTju49JxJv7c9YUnDhOJnycjY=" providerId="None" clId="Web-{322BCF93-82D3-487C-9BF3-70DA815ECFD9}" dt="2025-05-07T12:57:01.489" v="523" actId="20577"/>
      <pc:docMkLst>
        <pc:docMk/>
      </pc:docMkLst>
      <pc:sldChg chg="modSp">
        <pc:chgData name="Frank Boerman" userId="soshTBehle9H2JVklMxTju49JxJv7c9YUnDhOJnycjY=" providerId="None" clId="Web-{322BCF93-82D3-487C-9BF3-70DA815ECFD9}" dt="2025-05-07T12:57:01.489" v="523" actId="20577"/>
        <pc:sldMkLst>
          <pc:docMk/>
          <pc:sldMk cId="2149944796" sldId="2146847592"/>
        </pc:sldMkLst>
      </pc:sldChg>
    </pc:docChg>
  </pc:docChgLst>
  <pc:docChgLst>
    <pc:chgData name="Catarina Ventura" userId="clgCAneAcqVaT36vHjgJNiaXoskptfmWeBylcRmkiJ0=" providerId="None" clId="Web-{8EAC9253-1D16-438B-8DDA-14E9206F9261}"/>
    <pc:docChg chg="modSld">
      <pc:chgData name="Catarina Ventura" userId="clgCAneAcqVaT36vHjgJNiaXoskptfmWeBylcRmkiJ0=" providerId="None" clId="Web-{8EAC9253-1D16-438B-8DDA-14E9206F9261}" dt="2025-07-29T13:42:32.440" v="14"/>
      <pc:docMkLst>
        <pc:docMk/>
      </pc:docMkLst>
      <pc:sldChg chg="modSp">
        <pc:chgData name="Catarina Ventura" userId="clgCAneAcqVaT36vHjgJNiaXoskptfmWeBylcRmkiJ0=" providerId="None" clId="Web-{8EAC9253-1D16-438B-8DDA-14E9206F9261}" dt="2025-07-29T13:42:32.440" v="14"/>
        <pc:sldMkLst>
          <pc:docMk/>
          <pc:sldMk cId="193473194" sldId="2146847468"/>
        </pc:sldMkLst>
        <pc:spChg chg="mod">
          <ac:chgData name="Catarina Ventura" userId="clgCAneAcqVaT36vHjgJNiaXoskptfmWeBylcRmkiJ0=" providerId="None" clId="Web-{8EAC9253-1D16-438B-8DDA-14E9206F9261}" dt="2025-07-29T13:42:12.329" v="5" actId="20577"/>
          <ac:spMkLst>
            <pc:docMk/>
            <pc:sldMk cId="193473194" sldId="2146847468"/>
            <ac:spMk id="4" creationId="{47ED7675-6667-D24B-91BC-481190D00DC0}"/>
          </ac:spMkLst>
        </pc:spChg>
        <pc:graphicFrameChg chg="mod modGraphic">
          <ac:chgData name="Catarina Ventura" userId="clgCAneAcqVaT36vHjgJNiaXoskptfmWeBylcRmkiJ0=" providerId="None" clId="Web-{8EAC9253-1D16-438B-8DDA-14E9206F9261}" dt="2025-07-29T13:42:32.440" v="14"/>
          <ac:graphicFrameMkLst>
            <pc:docMk/>
            <pc:sldMk cId="193473194" sldId="2146847468"/>
            <ac:graphicFrameMk id="8" creationId="{2FBF1E24-FB42-0C60-03B5-ED87B4B45A9B}"/>
          </ac:graphicFrameMkLst>
        </pc:graphicFrameChg>
      </pc:sldChg>
    </pc:docChg>
  </pc:docChgLst>
  <pc:docChgLst>
    <pc:chgData name="Catarina Ventura" userId="clgCAneAcqVaT36vHjgJNiaXoskptfmWeBylcRmkiJ0=" providerId="None" clId="Web-{3DC64A32-0F16-4268-875C-EA8EADE9E5AD}"/>
    <pc:docChg chg="modSld">
      <pc:chgData name="Catarina Ventura" userId="clgCAneAcqVaT36vHjgJNiaXoskptfmWeBylcRmkiJ0=" providerId="None" clId="Web-{3DC64A32-0F16-4268-875C-EA8EADE9E5AD}" dt="2025-07-01T10:03:43.033" v="320"/>
      <pc:docMkLst>
        <pc:docMk/>
      </pc:docMkLst>
      <pc:sldChg chg="modSp">
        <pc:chgData name="Catarina Ventura" userId="clgCAneAcqVaT36vHjgJNiaXoskptfmWeBylcRmkiJ0=" providerId="None" clId="Web-{3DC64A32-0F16-4268-875C-EA8EADE9E5AD}" dt="2025-07-01T09:54:18.467" v="95" actId="20577"/>
        <pc:sldMkLst>
          <pc:docMk/>
          <pc:sldMk cId="2999775623" sldId="257"/>
        </pc:sldMkLst>
      </pc:sldChg>
      <pc:sldChg chg="modSp">
        <pc:chgData name="Catarina Ventura" userId="clgCAneAcqVaT36vHjgJNiaXoskptfmWeBylcRmkiJ0=" providerId="None" clId="Web-{3DC64A32-0F16-4268-875C-EA8EADE9E5AD}" dt="2025-07-01T10:03:43.033" v="320"/>
        <pc:sldMkLst>
          <pc:docMk/>
          <pc:sldMk cId="193473194" sldId="2146847468"/>
        </pc:sldMkLst>
      </pc:sldChg>
    </pc:docChg>
  </pc:docChgLst>
  <pc:docChgLst>
    <pc:chgData name="Ahmed Benboubker" userId="M3z31V/dfG+hy9QS/tg/4qmkD/KG/dcYrhvR6pSWaT0=" providerId="None" clId="Web-{A1C89264-530F-442B-B244-2772AFB6993E}"/>
    <pc:docChg chg="sldOrd">
      <pc:chgData name="Ahmed Benboubker" userId="M3z31V/dfG+hy9QS/tg/4qmkD/KG/dcYrhvR6pSWaT0=" providerId="None" clId="Web-{A1C89264-530F-442B-B244-2772AFB6993E}" dt="2025-08-19T08:50:00.305" v="0"/>
      <pc:docMkLst>
        <pc:docMk/>
      </pc:docMkLst>
      <pc:sldChg chg="ord">
        <pc:chgData name="Ahmed Benboubker" userId="M3z31V/dfG+hy9QS/tg/4qmkD/KG/dcYrhvR6pSWaT0=" providerId="None" clId="Web-{A1C89264-530F-442B-B244-2772AFB6993E}" dt="2025-08-19T08:50:00.305" v="0"/>
        <pc:sldMkLst>
          <pc:docMk/>
          <pc:sldMk cId="1797444597" sldId="2146847612"/>
        </pc:sldMkLst>
      </pc:sldChg>
    </pc:docChg>
  </pc:docChgLst>
  <pc:docChgLst>
    <pc:chgData name="Janet Nienhuis" userId="GXo0wlOpbIJCwuS8AqO2uzz8VcAa9EaBPiIN0u00kco=" providerId="None" clId="Web-{8A6D7EE1-EB06-4A11-9EEC-01A747798B99}"/>
    <pc:docChg chg="modSld sldOrd">
      <pc:chgData name="Janet Nienhuis" userId="GXo0wlOpbIJCwuS8AqO2uzz8VcAa9EaBPiIN0u00kco=" providerId="None" clId="Web-{8A6D7EE1-EB06-4A11-9EEC-01A747798B99}" dt="2025-08-13T13:49:13.737" v="5"/>
      <pc:docMkLst>
        <pc:docMk/>
      </pc:docMkLst>
      <pc:sldChg chg="ord">
        <pc:chgData name="Janet Nienhuis" userId="GXo0wlOpbIJCwuS8AqO2uzz8VcAa9EaBPiIN0u00kco=" providerId="None" clId="Web-{8A6D7EE1-EB06-4A11-9EEC-01A747798B99}" dt="2025-08-13T13:48:27.609" v="4"/>
        <pc:sldMkLst>
          <pc:docMk/>
          <pc:sldMk cId="2067932624" sldId="2146847523"/>
        </pc:sldMkLst>
      </pc:sldChg>
      <pc:sldChg chg="ord">
        <pc:chgData name="Janet Nienhuis" userId="GXo0wlOpbIJCwuS8AqO2uzz8VcAa9EaBPiIN0u00kco=" providerId="None" clId="Web-{8A6D7EE1-EB06-4A11-9EEC-01A747798B99}" dt="2025-08-13T13:49:13.737" v="5"/>
        <pc:sldMkLst>
          <pc:docMk/>
          <pc:sldMk cId="2271211726" sldId="2146847593"/>
        </pc:sldMkLst>
      </pc:sldChg>
      <pc:sldChg chg="modSp">
        <pc:chgData name="Janet Nienhuis" userId="GXo0wlOpbIJCwuS8AqO2uzz8VcAa9EaBPiIN0u00kco=" providerId="None" clId="Web-{8A6D7EE1-EB06-4A11-9EEC-01A747798B99}" dt="2025-08-13T13:48:00.539" v="3" actId="20577"/>
        <pc:sldMkLst>
          <pc:docMk/>
          <pc:sldMk cId="242844566" sldId="2146847660"/>
        </pc:sldMkLst>
        <pc:spChg chg="mod">
          <ac:chgData name="Janet Nienhuis" userId="GXo0wlOpbIJCwuS8AqO2uzz8VcAa9EaBPiIN0u00kco=" providerId="None" clId="Web-{8A6D7EE1-EB06-4A11-9EEC-01A747798B99}" dt="2025-08-13T13:48:00.539" v="3" actId="20577"/>
          <ac:spMkLst>
            <pc:docMk/>
            <pc:sldMk cId="242844566" sldId="2146847660"/>
            <ac:spMk id="2" creationId="{B8EB7BA5-FE65-9A4F-5D25-0F6D85A2675A}"/>
          </ac:spMkLst>
        </pc:spChg>
      </pc:sldChg>
    </pc:docChg>
  </pc:docChgLst>
  <pc:docChgLst>
    <pc:chgData name="Catarina Ventura" userId="clgCAneAcqVaT36vHjgJNiaXoskptfmWeBylcRmkiJ0=" providerId="None" clId="Web-{66B2B09A-94F8-4DD5-A619-1A6EE2E9ED75}"/>
    <pc:docChg chg="delSld modSection">
      <pc:chgData name="Catarina Ventura" userId="clgCAneAcqVaT36vHjgJNiaXoskptfmWeBylcRmkiJ0=" providerId="None" clId="Web-{66B2B09A-94F8-4DD5-A619-1A6EE2E9ED75}" dt="2025-05-14T10:04:13.393" v="0"/>
      <pc:docMkLst>
        <pc:docMk/>
      </pc:docMkLst>
      <pc:sldChg chg="del">
        <pc:chgData name="Catarina Ventura" userId="clgCAneAcqVaT36vHjgJNiaXoskptfmWeBylcRmkiJ0=" providerId="None" clId="Web-{66B2B09A-94F8-4DD5-A619-1A6EE2E9ED75}" dt="2025-05-14T10:04:13.393" v="0"/>
        <pc:sldMkLst>
          <pc:docMk/>
          <pc:sldMk cId="2149944796" sldId="2146847592"/>
        </pc:sldMkLst>
      </pc:sldChg>
    </pc:docChg>
  </pc:docChgLst>
  <pc:docChgLst>
    <pc:chgData name="Catarina Ventura" userId="clgCAneAcqVaT36vHjgJNiaXoskptfmWeBylcRmkiJ0=" providerId="None" clId="Web-{FFAC8CB2-36CF-4655-9CF6-83F77DEA463D}"/>
    <pc:docChg chg="modSld">
      <pc:chgData name="Catarina Ventura" userId="clgCAneAcqVaT36vHjgJNiaXoskptfmWeBylcRmkiJ0=" providerId="None" clId="Web-{FFAC8CB2-36CF-4655-9CF6-83F77DEA463D}" dt="2025-05-23T14:47:38.768" v="4"/>
      <pc:docMkLst>
        <pc:docMk/>
      </pc:docMkLst>
      <pc:sldChg chg="delSp modSp">
        <pc:chgData name="Catarina Ventura" userId="clgCAneAcqVaT36vHjgJNiaXoskptfmWeBylcRmkiJ0=" providerId="None" clId="Web-{FFAC8CB2-36CF-4655-9CF6-83F77DEA463D}" dt="2025-05-23T14:47:38.768" v="4"/>
        <pc:sldMkLst>
          <pc:docMk/>
          <pc:sldMk cId="2563162895" sldId="6031"/>
        </pc:sldMkLst>
      </pc:sldChg>
    </pc:docChg>
  </pc:docChgLst>
  <pc:docChgLst>
    <pc:chgData name="Ansgar Neumann" userId="BLYtlllAkYBVcmn2vpyM7e0HbsRqfWIDXHYoeQuVR5s=" providerId="None" clId="Web-{9C506AAE-DF29-4DF0-8D98-B676828D7CA3}"/>
    <pc:docChg chg="modSld">
      <pc:chgData name="Ansgar Neumann" userId="BLYtlllAkYBVcmn2vpyM7e0HbsRqfWIDXHYoeQuVR5s=" providerId="None" clId="Web-{9C506AAE-DF29-4DF0-8D98-B676828D7CA3}" dt="2025-05-19T06:32:21.301" v="31" actId="20577"/>
      <pc:docMkLst>
        <pc:docMk/>
      </pc:docMkLst>
      <pc:sldChg chg="modSp">
        <pc:chgData name="Ansgar Neumann" userId="BLYtlllAkYBVcmn2vpyM7e0HbsRqfWIDXHYoeQuVR5s=" providerId="None" clId="Web-{9C506AAE-DF29-4DF0-8D98-B676828D7CA3}" dt="2025-05-19T06:32:21.301" v="31" actId="20577"/>
        <pc:sldMkLst>
          <pc:docMk/>
          <pc:sldMk cId="2563162895" sldId="6031"/>
        </pc:sldMkLst>
      </pc:sldChg>
      <pc:sldChg chg="modSp">
        <pc:chgData name="Ansgar Neumann" userId="BLYtlllAkYBVcmn2vpyM7e0HbsRqfWIDXHYoeQuVR5s=" providerId="None" clId="Web-{9C506AAE-DF29-4DF0-8D98-B676828D7CA3}" dt="2025-05-19T06:27:20.478" v="28"/>
        <pc:sldMkLst>
          <pc:docMk/>
          <pc:sldMk cId="193473194" sldId="2146847468"/>
        </pc:sldMkLst>
      </pc:sldChg>
    </pc:docChg>
  </pc:docChgLst>
  <pc:docChgLst>
    <pc:chgData name="Catarina Ventura" userId="clgCAneAcqVaT36vHjgJNiaXoskptfmWeBylcRmkiJ0=" providerId="None" clId="Web-{CB827D2E-5A3E-4666-86E1-1E59F27F5EB9}"/>
    <pc:docChg chg="modSld">
      <pc:chgData name="Catarina Ventura" userId="clgCAneAcqVaT36vHjgJNiaXoskptfmWeBylcRmkiJ0=" providerId="None" clId="Web-{CB827D2E-5A3E-4666-86E1-1E59F27F5EB9}" dt="2025-05-09T15:46:35.512" v="26" actId="20577"/>
      <pc:docMkLst>
        <pc:docMk/>
      </pc:docMkLst>
    </pc:docChg>
  </pc:docChgLst>
  <pc:docChgLst>
    <pc:chgData name="Catarina Ventura" userId="clgCAneAcqVaT36vHjgJNiaXoskptfmWeBylcRmkiJ0=" providerId="None" clId="Web-{5B731B3D-A3D3-43AD-8663-C9DC89B28FC7}"/>
    <pc:docChg chg="modSld">
      <pc:chgData name="Catarina Ventura" userId="clgCAneAcqVaT36vHjgJNiaXoskptfmWeBylcRmkiJ0=" providerId="None" clId="Web-{5B731B3D-A3D3-43AD-8663-C9DC89B28FC7}" dt="2025-07-01T13:23:47.783" v="1225" actId="20577"/>
      <pc:docMkLst>
        <pc:docMk/>
      </pc:docMkLst>
      <pc:sldChg chg="addSp delSp modSp">
        <pc:chgData name="Catarina Ventura" userId="clgCAneAcqVaT36vHjgJNiaXoskptfmWeBylcRmkiJ0=" providerId="None" clId="Web-{5B731B3D-A3D3-43AD-8663-C9DC89B28FC7}" dt="2025-07-01T13:23:47.783" v="1225" actId="20577"/>
        <pc:sldMkLst>
          <pc:docMk/>
          <pc:sldMk cId="193473194" sldId="2146847468"/>
        </pc:sldMkLst>
      </pc:sldChg>
      <pc:sldChg chg="addSp modSp">
        <pc:chgData name="Catarina Ventura" userId="clgCAneAcqVaT36vHjgJNiaXoskptfmWeBylcRmkiJ0=" providerId="None" clId="Web-{5B731B3D-A3D3-43AD-8663-C9DC89B28FC7}" dt="2025-07-01T11:54:36.768" v="1224" actId="14100"/>
        <pc:sldMkLst>
          <pc:docMk/>
          <pc:sldMk cId="242844566" sldId="2146847660"/>
        </pc:sldMkLst>
      </pc:sldChg>
    </pc:docChg>
  </pc:docChgLst>
  <pc:docChgLst>
    <pc:chgData name="Catarina Ventura" userId="clgCAneAcqVaT36vHjgJNiaXoskptfmWeBylcRmkiJ0=" providerId="None" clId="Web-{A54E356E-5A44-4991-A009-4B036F6D4BAD}"/>
    <pc:docChg chg="modSld">
      <pc:chgData name="Catarina Ventura" userId="clgCAneAcqVaT36vHjgJNiaXoskptfmWeBylcRmkiJ0=" providerId="None" clId="Web-{A54E356E-5A44-4991-A009-4B036F6D4BAD}" dt="2025-07-30T12:48:00.333" v="436" actId="20577"/>
      <pc:docMkLst>
        <pc:docMk/>
      </pc:docMkLst>
      <pc:sldChg chg="delSp modSp modCm">
        <pc:chgData name="Catarina Ventura" userId="clgCAneAcqVaT36vHjgJNiaXoskptfmWeBylcRmkiJ0=" providerId="None" clId="Web-{A54E356E-5A44-4991-A009-4B036F6D4BAD}" dt="2025-07-30T12:48:00.333" v="436" actId="20577"/>
        <pc:sldMkLst>
          <pc:docMk/>
          <pc:sldMk cId="242844566" sldId="2146847660"/>
        </pc:sldMkLst>
        <pc:extLst>
          <p:ext xmlns:p="http://schemas.openxmlformats.org/presentationml/2006/main" uri="{D6D511B9-2390-475A-947B-AFAB55BFBCF1}">
            <pc226:cmChg xmlns:pc226="http://schemas.microsoft.com/office/powerpoint/2022/06/main/command" chg="mod">
              <pc226:chgData name="Catarina Ventura" userId="clgCAneAcqVaT36vHjgJNiaXoskptfmWeBylcRmkiJ0=" providerId="None" clId="Web-{A54E356E-5A44-4991-A009-4B036F6D4BAD}" dt="2025-07-30T12:47:29.238" v="431" actId="20577"/>
              <pc2:cmMkLst xmlns:pc2="http://schemas.microsoft.com/office/powerpoint/2019/9/main/command">
                <pc:docMk/>
                <pc:sldMk cId="242844566" sldId="2146847660"/>
                <pc2:cmMk id="{247AC99F-FF92-4F81-B1CE-1EFC960B6305}"/>
              </pc2:cmMkLst>
            </pc226:cmChg>
            <pc226:cmChg xmlns:pc226="http://schemas.microsoft.com/office/powerpoint/2022/06/main/command" chg="mod">
              <pc226:chgData name="Catarina Ventura" userId="clgCAneAcqVaT36vHjgJNiaXoskptfmWeBylcRmkiJ0=" providerId="None" clId="Web-{A54E356E-5A44-4991-A009-4B036F6D4BAD}" dt="2025-07-30T12:47:29.238" v="431" actId="20577"/>
              <pc2:cmMkLst xmlns:pc2="http://schemas.microsoft.com/office/powerpoint/2019/9/main/command">
                <pc:docMk/>
                <pc:sldMk cId="242844566" sldId="2146847660"/>
                <pc2:cmMk id="{6D6185CA-86F0-40B6-A9A9-0CB3EC44E4F7}"/>
              </pc2:cmMkLst>
            </pc226:cmChg>
          </p:ext>
        </pc:extLst>
      </pc:sldChg>
    </pc:docChg>
  </pc:docChgLst>
  <pc:docChgLst>
    <pc:chgData name="Catarina Ventura" userId="clgCAneAcqVaT36vHjgJNiaXoskptfmWeBylcRmkiJ0=" providerId="None" clId="Web-{4ADDD93A-FB75-4191-8938-88822BDF5949}"/>
    <pc:docChg chg="modSld">
      <pc:chgData name="Catarina Ventura" userId="clgCAneAcqVaT36vHjgJNiaXoskptfmWeBylcRmkiJ0=" providerId="None" clId="Web-{4ADDD93A-FB75-4191-8938-88822BDF5949}" dt="2025-05-08T11:26:44.217" v="797" actId="20577"/>
      <pc:docMkLst>
        <pc:docMk/>
      </pc:docMkLst>
      <pc:sldChg chg="modSp">
        <pc:chgData name="Catarina Ventura" userId="clgCAneAcqVaT36vHjgJNiaXoskptfmWeBylcRmkiJ0=" providerId="None" clId="Web-{4ADDD93A-FB75-4191-8938-88822BDF5949}" dt="2025-05-08T11:26:44.217" v="797" actId="20577"/>
        <pc:sldMkLst>
          <pc:docMk/>
          <pc:sldMk cId="2149944796" sldId="2146847592"/>
        </pc:sldMkLst>
      </pc:sldChg>
    </pc:docChg>
  </pc:docChgLst>
  <pc:docChgLst>
    <pc:chgData name="Catarina Ventura" userId="clgCAneAcqVaT36vHjgJNiaXoskptfmWeBylcRmkiJ0=" providerId="None" clId="Web-{3A3958C9-5760-445A-86FD-E3421F9281F6}"/>
    <pc:docChg chg="modSld">
      <pc:chgData name="Catarina Ventura" userId="clgCAneAcqVaT36vHjgJNiaXoskptfmWeBylcRmkiJ0=" providerId="None" clId="Web-{3A3958C9-5760-445A-86FD-E3421F9281F6}" dt="2025-07-30T15:12:34.398" v="127" actId="20577"/>
      <pc:docMkLst>
        <pc:docMk/>
      </pc:docMkLst>
      <pc:sldChg chg="addSp modSp modCm">
        <pc:chgData name="Catarina Ventura" userId="clgCAneAcqVaT36vHjgJNiaXoskptfmWeBylcRmkiJ0=" providerId="None" clId="Web-{3A3958C9-5760-445A-86FD-E3421F9281F6}" dt="2025-07-30T15:12:34.398" v="127" actId="20577"/>
        <pc:sldMkLst>
          <pc:docMk/>
          <pc:sldMk cId="242844566" sldId="2146847660"/>
        </pc:sldMkLst>
        <pc:spChg chg="add mod">
          <ac:chgData name="Catarina Ventura" userId="clgCAneAcqVaT36vHjgJNiaXoskptfmWeBylcRmkiJ0=" providerId="None" clId="Web-{3A3958C9-5760-445A-86FD-E3421F9281F6}" dt="2025-07-30T15:12:34.398" v="127" actId="20577"/>
          <ac:spMkLst>
            <pc:docMk/>
            <pc:sldMk cId="242844566" sldId="2146847660"/>
            <ac:spMk id="2" creationId="{B8EB7BA5-FE65-9A4F-5D25-0F6D85A2675A}"/>
          </ac:spMkLst>
        </pc:spChg>
        <pc:extLst>
          <p:ext xmlns:p="http://schemas.openxmlformats.org/presentationml/2006/main" uri="{D6D511B9-2390-475A-947B-AFAB55BFBCF1}">
            <pc226:cmChg xmlns:pc226="http://schemas.microsoft.com/office/powerpoint/2022/06/main/command" chg="mod">
              <pc226:chgData name="Catarina Ventura" userId="clgCAneAcqVaT36vHjgJNiaXoskptfmWeBylcRmkiJ0=" providerId="None" clId="Web-{3A3958C9-5760-445A-86FD-E3421F9281F6}" dt="2025-07-30T15:09:57.708" v="30" actId="20577"/>
              <pc2:cmMkLst xmlns:pc2="http://schemas.microsoft.com/office/powerpoint/2019/9/main/command">
                <pc:docMk/>
                <pc:sldMk cId="242844566" sldId="2146847660"/>
                <pc2:cmMk id="{247AC99F-FF92-4F81-B1CE-1EFC960B6305}"/>
              </pc2:cmMkLst>
            </pc226:cmChg>
            <pc226:cmChg xmlns:pc226="http://schemas.microsoft.com/office/powerpoint/2022/06/main/command" chg="mod">
              <pc226:chgData name="Catarina Ventura" userId="clgCAneAcqVaT36vHjgJNiaXoskptfmWeBylcRmkiJ0=" providerId="None" clId="Web-{3A3958C9-5760-445A-86FD-E3421F9281F6}" dt="2025-07-30T15:09:57.708" v="30" actId="20577"/>
              <pc2:cmMkLst xmlns:pc2="http://schemas.microsoft.com/office/powerpoint/2019/9/main/command">
                <pc:docMk/>
                <pc:sldMk cId="242844566" sldId="2146847660"/>
                <pc2:cmMk id="{6D6185CA-86F0-40B6-A9A9-0CB3EC44E4F7}"/>
              </pc2:cmMkLst>
            </pc226:cmChg>
          </p:ext>
        </pc:extLst>
      </pc:sldChg>
    </pc:docChg>
  </pc:docChgLst>
  <pc:docChgLst>
    <pc:chgData name="Frank Boerman" userId="soshTBehle9H2JVklMxTju49JxJv7c9YUnDhOJnycjY=" providerId="None" clId="Web-{D48CA3F5-C9C7-4E48-AAE0-FD2D35D43200}"/>
    <pc:docChg chg="mod modSld">
      <pc:chgData name="Frank Boerman" userId="soshTBehle9H2JVklMxTju49JxJv7c9YUnDhOJnycjY=" providerId="None" clId="Web-{D48CA3F5-C9C7-4E48-AAE0-FD2D35D43200}" dt="2025-05-08T12:10:56.877" v="1"/>
      <pc:docMkLst>
        <pc:docMk/>
      </pc:docMkLst>
    </pc:docChg>
  </pc:docChgLst>
  <pc:docChgLst>
    <pc:chgData name="Catarina Ventura" userId="clgCAneAcqVaT36vHjgJNiaXoskptfmWeBylcRmkiJ0=" providerId="None" clId="Web-{214E8292-47A4-452D-82BF-ED3B135B869D}"/>
    <pc:docChg chg="modSld">
      <pc:chgData name="Catarina Ventura" userId="clgCAneAcqVaT36vHjgJNiaXoskptfmWeBylcRmkiJ0=" providerId="None" clId="Web-{214E8292-47A4-452D-82BF-ED3B135B869D}" dt="2025-07-30T16:08:08.166" v="1106"/>
      <pc:docMkLst>
        <pc:docMk/>
      </pc:docMkLst>
      <pc:sldChg chg="addSp delSp modSp modCm">
        <pc:chgData name="Catarina Ventura" userId="clgCAneAcqVaT36vHjgJNiaXoskptfmWeBylcRmkiJ0=" providerId="None" clId="Web-{214E8292-47A4-452D-82BF-ED3B135B869D}" dt="2025-07-30T16:08:08.166" v="1106"/>
        <pc:sldMkLst>
          <pc:docMk/>
          <pc:sldMk cId="242844566" sldId="2146847660"/>
        </pc:sldMkLst>
        <pc:spChg chg="mod">
          <ac:chgData name="Catarina Ventura" userId="clgCAneAcqVaT36vHjgJNiaXoskptfmWeBylcRmkiJ0=" providerId="None" clId="Web-{214E8292-47A4-452D-82BF-ED3B135B869D}" dt="2025-07-30T16:07:45.603" v="1104" actId="20577"/>
          <ac:spMkLst>
            <pc:docMk/>
            <pc:sldMk cId="242844566" sldId="2146847660"/>
            <ac:spMk id="2" creationId="{B8EB7BA5-FE65-9A4F-5D25-0F6D85A2675A}"/>
          </ac:spMkLst>
        </pc:spChg>
        <pc:extLst>
          <p:ext xmlns:p="http://schemas.openxmlformats.org/presentationml/2006/main" uri="{D6D511B9-2390-475A-947B-AFAB55BFBCF1}">
            <pc226:cmChg xmlns:pc226="http://schemas.microsoft.com/office/powerpoint/2022/06/main/command" chg="mod">
              <pc226:chgData name="Catarina Ventura" userId="clgCAneAcqVaT36vHjgJNiaXoskptfmWeBylcRmkiJ0=" providerId="None" clId="Web-{214E8292-47A4-452D-82BF-ED3B135B869D}" dt="2025-07-30T15:51:50.568" v="686" actId="20577"/>
              <pc2:cmMkLst xmlns:pc2="http://schemas.microsoft.com/office/powerpoint/2019/9/main/command">
                <pc:docMk/>
                <pc:sldMk cId="242844566" sldId="2146847660"/>
                <pc2:cmMk id="{247AC99F-FF92-4F81-B1CE-1EFC960B6305}"/>
              </pc2:cmMkLst>
            </pc226:cmChg>
            <pc226:cmChg xmlns:pc226="http://schemas.microsoft.com/office/powerpoint/2022/06/main/command" chg="mod">
              <pc226:chgData name="Catarina Ventura" userId="clgCAneAcqVaT36vHjgJNiaXoskptfmWeBylcRmkiJ0=" providerId="None" clId="Web-{214E8292-47A4-452D-82BF-ED3B135B869D}" dt="2025-07-30T15:59:45.844" v="929" actId="20577"/>
              <pc2:cmMkLst xmlns:pc2="http://schemas.microsoft.com/office/powerpoint/2019/9/main/command">
                <pc:docMk/>
                <pc:sldMk cId="242844566" sldId="2146847660"/>
                <pc2:cmMk id="{6D6185CA-86F0-40B6-A9A9-0CB3EC44E4F7}"/>
              </pc2:cmMkLst>
            </pc226:cmChg>
          </p:ext>
        </pc:extLst>
      </pc:sldChg>
    </pc:docChg>
  </pc:docChgLst>
  <pc:docChgLst>
    <pc:chgData name="Jiri Suk" userId="I+B7rKq4k0po50I+dRzNxOCOULr9e0vPFYC27OhNzUs=" providerId="None" clId="Web-{719A7631-2138-4C6D-91AF-36202B597802}"/>
    <pc:docChg chg="modSld">
      <pc:chgData name="Jiri Suk" userId="I+B7rKq4k0po50I+dRzNxOCOULr9e0vPFYC27OhNzUs=" providerId="None" clId="Web-{719A7631-2138-4C6D-91AF-36202B597802}" dt="2025-07-02T07:57:41.614" v="2"/>
      <pc:docMkLst>
        <pc:docMk/>
      </pc:docMkLst>
      <pc:sldChg chg="addSp modSp">
        <pc:chgData name="Jiri Suk" userId="I+B7rKq4k0po50I+dRzNxOCOULr9e0vPFYC27OhNzUs=" providerId="None" clId="Web-{719A7631-2138-4C6D-91AF-36202B597802}" dt="2025-07-02T07:56:02.533" v="0"/>
        <pc:sldMkLst>
          <pc:docMk/>
          <pc:sldMk cId="1922665196" sldId="2146847473"/>
        </pc:sldMkLst>
      </pc:sldChg>
      <pc:sldChg chg="addSp modSp">
        <pc:chgData name="Jiri Suk" userId="I+B7rKq4k0po50I+dRzNxOCOULr9e0vPFYC27OhNzUs=" providerId="None" clId="Web-{719A7631-2138-4C6D-91AF-36202B597802}" dt="2025-07-02T07:57:41.614" v="2"/>
        <pc:sldMkLst>
          <pc:docMk/>
          <pc:sldMk cId="2304546945" sldId="2146847656"/>
        </pc:sldMkLst>
      </pc:sldChg>
    </pc:docChg>
  </pc:docChgLst>
  <pc:docChgLst>
    <pc:chgData name="Frank Boerman" userId="soshTBehle9H2JVklMxTju49JxJv7c9YUnDhOJnycjY=" providerId="None" clId="Web-{8561DEB8-6EAD-4E5C-BA0E-73581D6339F9}"/>
    <pc:docChg chg="modSld">
      <pc:chgData name="Frank Boerman" userId="soshTBehle9H2JVklMxTju49JxJv7c9YUnDhOJnycjY=" providerId="None" clId="Web-{8561DEB8-6EAD-4E5C-BA0E-73581D6339F9}" dt="2025-05-14T12:39:15.382" v="98" actId="20577"/>
      <pc:docMkLst>
        <pc:docMk/>
      </pc:docMkLst>
      <pc:sldChg chg="modSp modCm">
        <pc:chgData name="Frank Boerman" userId="soshTBehle9H2JVklMxTju49JxJv7c9YUnDhOJnycjY=" providerId="None" clId="Web-{8561DEB8-6EAD-4E5C-BA0E-73581D6339F9}" dt="2025-05-14T12:39:15.382" v="98" actId="20577"/>
        <pc:sldMkLst>
          <pc:docMk/>
          <pc:sldMk cId="242844566" sldId="2146847660"/>
        </pc:sldMkLst>
        <pc:extLst>
          <p:ext xmlns:p="http://schemas.openxmlformats.org/presentationml/2006/main" uri="{D6D511B9-2390-475A-947B-AFAB55BFBCF1}">
            <pc226:cmChg xmlns:pc226="http://schemas.microsoft.com/office/powerpoint/2022/06/main/command" chg="mod">
              <pc226:chgData name="Frank Boerman" userId="soshTBehle9H2JVklMxTju49JxJv7c9YUnDhOJnycjY=" providerId="None" clId="Web-{8561DEB8-6EAD-4E5C-BA0E-73581D6339F9}" dt="2025-05-14T12:39:15.382" v="98" actId="20577"/>
              <pc2:cmMkLst xmlns:pc2="http://schemas.microsoft.com/office/powerpoint/2019/9/main/command">
                <pc:docMk/>
                <pc:sldMk cId="242844566" sldId="2146847660"/>
                <pc2:cmMk id="{247AC99F-FF92-4F81-B1CE-1EFC960B6305}"/>
              </pc2:cmMkLst>
            </pc226:cmChg>
            <pc226:cmChg xmlns:pc226="http://schemas.microsoft.com/office/powerpoint/2022/06/main/command" chg="mod">
              <pc226:chgData name="Frank Boerman" userId="soshTBehle9H2JVklMxTju49JxJv7c9YUnDhOJnycjY=" providerId="None" clId="Web-{8561DEB8-6EAD-4E5C-BA0E-73581D6339F9}" dt="2025-05-14T12:39:15.382" v="98" actId="20577"/>
              <pc2:cmMkLst xmlns:pc2="http://schemas.microsoft.com/office/powerpoint/2019/9/main/command">
                <pc:docMk/>
                <pc:sldMk cId="242844566" sldId="2146847660"/>
                <pc2:cmMk id="{6D6185CA-86F0-40B6-A9A9-0CB3EC44E4F7}"/>
              </pc2:cmMkLst>
            </pc226:cmChg>
          </p:ext>
        </pc:extLst>
      </pc:sldChg>
    </pc:docChg>
  </pc:docChgLst>
  <pc:docChgLst>
    <pc:chgData name="Catarina Ventura" userId="clgCAneAcqVaT36vHjgJNiaXoskptfmWeBylcRmkiJ0=" providerId="None" clId="Web-{22AF33CE-DB41-4368-940A-1A00A354DFC5}"/>
    <pc:docChg chg="modSld">
      <pc:chgData name="Catarina Ventura" userId="clgCAneAcqVaT36vHjgJNiaXoskptfmWeBylcRmkiJ0=" providerId="None" clId="Web-{22AF33CE-DB41-4368-940A-1A00A354DFC5}" dt="2025-05-16T13:31:13.707" v="70" actId="1076"/>
      <pc:docMkLst>
        <pc:docMk/>
      </pc:docMkLst>
      <pc:sldChg chg="addSp modSp">
        <pc:chgData name="Catarina Ventura" userId="clgCAneAcqVaT36vHjgJNiaXoskptfmWeBylcRmkiJ0=" providerId="None" clId="Web-{22AF33CE-DB41-4368-940A-1A00A354DFC5}" dt="2025-05-16T13:31:13.707" v="70" actId="1076"/>
        <pc:sldMkLst>
          <pc:docMk/>
          <pc:sldMk cId="2563162895" sldId="6031"/>
        </pc:sldMkLst>
      </pc:sldChg>
    </pc:docChg>
  </pc:docChgLst>
  <pc:docChgLst>
    <pc:chgData name="Catarina Ventura" userId="clgCAneAcqVaT36vHjgJNiaXoskptfmWeBylcRmkiJ0=" providerId="None" clId="Web-{93D91848-D502-4078-B95E-A17FD88CBB1C}"/>
    <pc:docChg chg="modSld">
      <pc:chgData name="Catarina Ventura" userId="clgCAneAcqVaT36vHjgJNiaXoskptfmWeBylcRmkiJ0=" providerId="None" clId="Web-{93D91848-D502-4078-B95E-A17FD88CBB1C}" dt="2025-04-07T14:50:51.923" v="3" actId="20577"/>
      <pc:docMkLst>
        <pc:docMk/>
      </pc:docMkLst>
      <pc:sldChg chg="modSp">
        <pc:chgData name="Catarina Ventura" userId="clgCAneAcqVaT36vHjgJNiaXoskptfmWeBylcRmkiJ0=" providerId="None" clId="Web-{93D91848-D502-4078-B95E-A17FD88CBB1C}" dt="2025-04-07T14:50:51.923" v="3" actId="20577"/>
        <pc:sldMkLst>
          <pc:docMk/>
          <pc:sldMk cId="193473194" sldId="2146847468"/>
        </pc:sldMkLst>
      </pc:sldChg>
    </pc:docChg>
  </pc:docChgLst>
  <pc:docChgLst>
    <pc:chgData name="Catarina Ventura" userId="clgCAneAcqVaT36vHjgJNiaXoskptfmWeBylcRmkiJ0=" providerId="None" clId="Web-{56145B46-FD98-4809-92F8-8FE41499DE78}"/>
    <pc:docChg chg="modSld">
      <pc:chgData name="Catarina Ventura" userId="clgCAneAcqVaT36vHjgJNiaXoskptfmWeBylcRmkiJ0=" providerId="None" clId="Web-{56145B46-FD98-4809-92F8-8FE41499DE78}" dt="2025-07-04T09:46:22.374" v="35" actId="20577"/>
      <pc:docMkLst>
        <pc:docMk/>
      </pc:docMkLst>
      <pc:sldChg chg="modSp">
        <pc:chgData name="Catarina Ventura" userId="clgCAneAcqVaT36vHjgJNiaXoskptfmWeBylcRmkiJ0=" providerId="None" clId="Web-{56145B46-FD98-4809-92F8-8FE41499DE78}" dt="2025-07-04T09:46:22.374" v="35" actId="20577"/>
        <pc:sldMkLst>
          <pc:docMk/>
          <pc:sldMk cId="193473194" sldId="2146847468"/>
        </pc:sldMkLst>
      </pc:sldChg>
    </pc:docChg>
  </pc:docChgLst>
  <pc:docChgLst>
    <pc:chgData name="Jiri Suk" userId="I+B7rKq4k0po50I+dRzNxOCOULr9e0vPFYC27OhNzUs=" providerId="None" clId="Web-{7F8C110A-875F-4518-A061-6EA040ABB40A}"/>
    <pc:docChg chg="modSld">
      <pc:chgData name="Jiri Suk" userId="I+B7rKq4k0po50I+dRzNxOCOULr9e0vPFYC27OhNzUs=" providerId="None" clId="Web-{7F8C110A-875F-4518-A061-6EA040ABB40A}" dt="2025-04-09T13:02:04.775" v="33" actId="20577"/>
      <pc:docMkLst>
        <pc:docMk/>
      </pc:docMkLst>
      <pc:sldChg chg="addSp modSp">
        <pc:chgData name="Jiri Suk" userId="I+B7rKq4k0po50I+dRzNxOCOULr9e0vPFYC27OhNzUs=" providerId="None" clId="Web-{7F8C110A-875F-4518-A061-6EA040ABB40A}" dt="2025-04-09T12:59:20.956" v="0"/>
        <pc:sldMkLst>
          <pc:docMk/>
          <pc:sldMk cId="1922665196" sldId="2146847473"/>
        </pc:sldMkLst>
      </pc:sldChg>
      <pc:sldChg chg="modSp">
        <pc:chgData name="Jiri Suk" userId="I+B7rKq4k0po50I+dRzNxOCOULr9e0vPFYC27OhNzUs=" providerId="None" clId="Web-{7F8C110A-875F-4518-A061-6EA040ABB40A}" dt="2025-04-09T13:02:04.775" v="33" actId="20577"/>
        <pc:sldMkLst>
          <pc:docMk/>
          <pc:sldMk cId="2304546945" sldId="2146847656"/>
        </pc:sldMkLst>
      </pc:sldChg>
    </pc:docChg>
  </pc:docChgLst>
  <pc:docChgLst>
    <pc:chgData name="Catarina Ventura" userId="clgCAneAcqVaT36vHjgJNiaXoskptfmWeBylcRmkiJ0=" providerId="None" clId="Web-{CA256F42-EABD-41C1-8088-79A0F9AE5CA0}"/>
    <pc:docChg chg="modSld">
      <pc:chgData name="Catarina Ventura" userId="clgCAneAcqVaT36vHjgJNiaXoskptfmWeBylcRmkiJ0=" providerId="None" clId="Web-{CA256F42-EABD-41C1-8088-79A0F9AE5CA0}" dt="2025-04-11T08:13:10.534" v="10" actId="20577"/>
      <pc:docMkLst>
        <pc:docMk/>
      </pc:docMkLst>
      <pc:sldChg chg="modSp">
        <pc:chgData name="Catarina Ventura" userId="clgCAneAcqVaT36vHjgJNiaXoskptfmWeBylcRmkiJ0=" providerId="None" clId="Web-{CA256F42-EABD-41C1-8088-79A0F9AE5CA0}" dt="2025-04-11T08:07:20.855" v="0" actId="20577"/>
        <pc:sldMkLst>
          <pc:docMk/>
          <pc:sldMk cId="2563162895" sldId="6031"/>
        </pc:sldMkLst>
      </pc:sldChg>
      <pc:sldChg chg="modSp">
        <pc:chgData name="Catarina Ventura" userId="clgCAneAcqVaT36vHjgJNiaXoskptfmWeBylcRmkiJ0=" providerId="None" clId="Web-{CA256F42-EABD-41C1-8088-79A0F9AE5CA0}" dt="2025-04-11T08:10:08.897" v="5" actId="20577"/>
        <pc:sldMkLst>
          <pc:docMk/>
          <pc:sldMk cId="193473194" sldId="2146847468"/>
        </pc:sldMkLst>
      </pc:sldChg>
      <pc:sldChg chg="modSp">
        <pc:chgData name="Catarina Ventura" userId="clgCAneAcqVaT36vHjgJNiaXoskptfmWeBylcRmkiJ0=" providerId="None" clId="Web-{CA256F42-EABD-41C1-8088-79A0F9AE5CA0}" dt="2025-04-11T08:12:40.626" v="7" actId="1076"/>
        <pc:sldMkLst>
          <pc:docMk/>
          <pc:sldMk cId="2067932624" sldId="2146847523"/>
        </pc:sldMkLst>
      </pc:sldChg>
      <pc:sldChg chg="modSp">
        <pc:chgData name="Catarina Ventura" userId="clgCAneAcqVaT36vHjgJNiaXoskptfmWeBylcRmkiJ0=" providerId="None" clId="Web-{CA256F42-EABD-41C1-8088-79A0F9AE5CA0}" dt="2025-04-11T08:13:10.534" v="10" actId="20577"/>
        <pc:sldMkLst>
          <pc:docMk/>
          <pc:sldMk cId="2149944796" sldId="2146847592"/>
        </pc:sldMkLst>
      </pc:sldChg>
    </pc:docChg>
  </pc:docChgLst>
  <pc:docChgLst>
    <pc:chgData name="Jiri Suk" userId="I+B7rKq4k0po50I+dRzNxOCOULr9e0vPFYC27OhNzUs=" providerId="None" clId="Web-{B2B7CF88-96B8-4630-9749-F5377CE0F258}"/>
    <pc:docChg chg="modSld">
      <pc:chgData name="Jiri Suk" userId="I+B7rKq4k0po50I+dRzNxOCOULr9e0vPFYC27OhNzUs=" providerId="None" clId="Web-{B2B7CF88-96B8-4630-9749-F5377CE0F258}" dt="2025-08-19T05:59:39.692" v="1" actId="1076"/>
      <pc:docMkLst>
        <pc:docMk/>
      </pc:docMkLst>
      <pc:sldChg chg="modSp">
        <pc:chgData name="Jiri Suk" userId="I+B7rKq4k0po50I+dRzNxOCOULr9e0vPFYC27OhNzUs=" providerId="None" clId="Web-{B2B7CF88-96B8-4630-9749-F5377CE0F258}" dt="2025-08-19T05:59:39.692" v="1" actId="1076"/>
        <pc:sldMkLst>
          <pc:docMk/>
          <pc:sldMk cId="1097533125" sldId="2146847658"/>
        </pc:sldMkLst>
        <pc:picChg chg="mod">
          <ac:chgData name="Jiri Suk" userId="I+B7rKq4k0po50I+dRzNxOCOULr9e0vPFYC27OhNzUs=" providerId="None" clId="Web-{B2B7CF88-96B8-4630-9749-F5377CE0F258}" dt="2025-08-19T05:59:39.692" v="1" actId="1076"/>
          <ac:picMkLst>
            <pc:docMk/>
            <pc:sldMk cId="1097533125" sldId="2146847658"/>
            <ac:picMk id="5" creationId="{084214C5-7253-821D-542E-363E9AFCE2A8}"/>
          </ac:picMkLst>
        </pc:picChg>
      </pc:sldChg>
    </pc:docChg>
  </pc:docChgLst>
  <pc:docChgLst>
    <pc:chgData name="Catarina Ventura" userId="clgCAneAcqVaT36vHjgJNiaXoskptfmWeBylcRmkiJ0=" providerId="None" clId="Web-{085C4AAD-ED59-44D0-B480-43C2E2DB832E}"/>
    <pc:docChg chg="mod addSld modSld sldOrd modSection">
      <pc:chgData name="Catarina Ventura" userId="clgCAneAcqVaT36vHjgJNiaXoskptfmWeBylcRmkiJ0=" providerId="None" clId="Web-{085C4AAD-ED59-44D0-B480-43C2E2DB832E}" dt="2025-05-08T12:27:02.274" v="171" actId="20577"/>
      <pc:docMkLst>
        <pc:docMk/>
      </pc:docMkLst>
      <pc:sldChg chg="modSp">
        <pc:chgData name="Catarina Ventura" userId="clgCAneAcqVaT36vHjgJNiaXoskptfmWeBylcRmkiJ0=" providerId="None" clId="Web-{085C4AAD-ED59-44D0-B480-43C2E2DB832E}" dt="2025-05-08T12:27:02.274" v="171" actId="20577"/>
        <pc:sldMkLst>
          <pc:docMk/>
          <pc:sldMk cId="2563162895" sldId="6031"/>
        </pc:sldMkLst>
      </pc:sldChg>
      <pc:sldChg chg="modSp mod modShow">
        <pc:chgData name="Catarina Ventura" userId="clgCAneAcqVaT36vHjgJNiaXoskptfmWeBylcRmkiJ0=" providerId="None" clId="Web-{085C4AAD-ED59-44D0-B480-43C2E2DB832E}" dt="2025-05-08T11:34:22.186" v="71" actId="20577"/>
        <pc:sldMkLst>
          <pc:docMk/>
          <pc:sldMk cId="2149944796" sldId="2146847592"/>
        </pc:sldMkLst>
      </pc:sldChg>
      <pc:sldChg chg="modSp">
        <pc:chgData name="Catarina Ventura" userId="clgCAneAcqVaT36vHjgJNiaXoskptfmWeBylcRmkiJ0=" providerId="None" clId="Web-{085C4AAD-ED59-44D0-B480-43C2E2DB832E}" dt="2025-05-08T12:25:17.145" v="145" actId="20577"/>
        <pc:sldMkLst>
          <pc:docMk/>
          <pc:sldMk cId="951121840" sldId="2146847611"/>
        </pc:sldMkLst>
      </pc:sldChg>
      <pc:sldChg chg="modSp">
        <pc:chgData name="Catarina Ventura" userId="clgCAneAcqVaT36vHjgJNiaXoskptfmWeBylcRmkiJ0=" providerId="None" clId="Web-{085C4AAD-ED59-44D0-B480-43C2E2DB832E}" dt="2025-05-08T12:25:10.864" v="144" actId="20577"/>
        <pc:sldMkLst>
          <pc:docMk/>
          <pc:sldMk cId="1797444597" sldId="2146847612"/>
        </pc:sldMkLst>
      </pc:sldChg>
      <pc:sldChg chg="modSp">
        <pc:chgData name="Catarina Ventura" userId="clgCAneAcqVaT36vHjgJNiaXoskptfmWeBylcRmkiJ0=" providerId="None" clId="Web-{085C4AAD-ED59-44D0-B480-43C2E2DB832E}" dt="2025-05-08T12:25:35.099" v="151" actId="20577"/>
        <pc:sldMkLst>
          <pc:docMk/>
          <pc:sldMk cId="115360046" sldId="2146847613"/>
        </pc:sldMkLst>
      </pc:sldChg>
      <pc:sldChg chg="modSp">
        <pc:chgData name="Catarina Ventura" userId="clgCAneAcqVaT36vHjgJNiaXoskptfmWeBylcRmkiJ0=" providerId="None" clId="Web-{085C4AAD-ED59-44D0-B480-43C2E2DB832E}" dt="2025-05-08T12:26:51.430" v="170" actId="20577"/>
        <pc:sldMkLst>
          <pc:docMk/>
          <pc:sldMk cId="3941004733" sldId="2146847614"/>
        </pc:sldMkLst>
      </pc:sldChg>
      <pc:sldChg chg="modSp">
        <pc:chgData name="Catarina Ventura" userId="clgCAneAcqVaT36vHjgJNiaXoskptfmWeBylcRmkiJ0=" providerId="None" clId="Web-{085C4AAD-ED59-44D0-B480-43C2E2DB832E}" dt="2025-05-08T12:26:17.585" v="162" actId="20577"/>
        <pc:sldMkLst>
          <pc:docMk/>
          <pc:sldMk cId="1016247861" sldId="2146847615"/>
        </pc:sldMkLst>
      </pc:sldChg>
      <pc:sldChg chg="modSp">
        <pc:chgData name="Catarina Ventura" userId="clgCAneAcqVaT36vHjgJNiaXoskptfmWeBylcRmkiJ0=" providerId="None" clId="Web-{085C4AAD-ED59-44D0-B480-43C2E2DB832E}" dt="2025-05-08T12:25:55.709" v="155" actId="20577"/>
        <pc:sldMkLst>
          <pc:docMk/>
          <pc:sldMk cId="3535063349" sldId="2146847616"/>
        </pc:sldMkLst>
      </pc:sldChg>
      <pc:sldChg chg="modSp">
        <pc:chgData name="Catarina Ventura" userId="clgCAneAcqVaT36vHjgJNiaXoskptfmWeBylcRmkiJ0=" providerId="None" clId="Web-{085C4AAD-ED59-44D0-B480-43C2E2DB832E}" dt="2025-05-08T12:25:45.177" v="153" actId="20577"/>
        <pc:sldMkLst>
          <pc:docMk/>
          <pc:sldMk cId="955542900" sldId="2146847617"/>
        </pc:sldMkLst>
      </pc:sldChg>
      <pc:sldChg chg="modSp">
        <pc:chgData name="Catarina Ventura" userId="clgCAneAcqVaT36vHjgJNiaXoskptfmWeBylcRmkiJ0=" providerId="None" clId="Web-{085C4AAD-ED59-44D0-B480-43C2E2DB832E}" dt="2025-05-08T12:25:51.506" v="154" actId="20577"/>
        <pc:sldMkLst>
          <pc:docMk/>
          <pc:sldMk cId="2420607129" sldId="2146847618"/>
        </pc:sldMkLst>
      </pc:sldChg>
      <pc:sldChg chg="modSp">
        <pc:chgData name="Catarina Ventura" userId="clgCAneAcqVaT36vHjgJNiaXoskptfmWeBylcRmkiJ0=" providerId="None" clId="Web-{085C4AAD-ED59-44D0-B480-43C2E2DB832E}" dt="2025-05-08T12:26:22.335" v="163" actId="20577"/>
        <pc:sldMkLst>
          <pc:docMk/>
          <pc:sldMk cId="1645140669" sldId="2146847619"/>
        </pc:sldMkLst>
      </pc:sldChg>
      <pc:sldChg chg="modSp">
        <pc:chgData name="Catarina Ventura" userId="clgCAneAcqVaT36vHjgJNiaXoskptfmWeBylcRmkiJ0=" providerId="None" clId="Web-{085C4AAD-ED59-44D0-B480-43C2E2DB832E}" dt="2025-05-08T12:26:25.897" v="164" actId="20577"/>
        <pc:sldMkLst>
          <pc:docMk/>
          <pc:sldMk cId="2698850252" sldId="2146847620"/>
        </pc:sldMkLst>
      </pc:sldChg>
      <pc:sldChg chg="modSp">
        <pc:chgData name="Catarina Ventura" userId="clgCAneAcqVaT36vHjgJNiaXoskptfmWeBylcRmkiJ0=" providerId="None" clId="Web-{085C4AAD-ED59-44D0-B480-43C2E2DB832E}" dt="2025-05-08T12:26:31.398" v="165" actId="20577"/>
        <pc:sldMkLst>
          <pc:docMk/>
          <pc:sldMk cId="641793846" sldId="2146847621"/>
        </pc:sldMkLst>
      </pc:sldChg>
      <pc:sldChg chg="modSp">
        <pc:chgData name="Catarina Ventura" userId="clgCAneAcqVaT36vHjgJNiaXoskptfmWeBylcRmkiJ0=" providerId="None" clId="Web-{085C4AAD-ED59-44D0-B480-43C2E2DB832E}" dt="2025-05-08T12:26:34.960" v="166" actId="20577"/>
        <pc:sldMkLst>
          <pc:docMk/>
          <pc:sldMk cId="2061237502" sldId="2146847622"/>
        </pc:sldMkLst>
      </pc:sldChg>
      <pc:sldChg chg="modSp">
        <pc:chgData name="Catarina Ventura" userId="clgCAneAcqVaT36vHjgJNiaXoskptfmWeBylcRmkiJ0=" providerId="None" clId="Web-{085C4AAD-ED59-44D0-B480-43C2E2DB832E}" dt="2025-05-08T12:26:39.164" v="167" actId="20577"/>
        <pc:sldMkLst>
          <pc:docMk/>
          <pc:sldMk cId="575191809" sldId="2146847623"/>
        </pc:sldMkLst>
      </pc:sldChg>
      <pc:sldChg chg="modSp">
        <pc:chgData name="Catarina Ventura" userId="clgCAneAcqVaT36vHjgJNiaXoskptfmWeBylcRmkiJ0=" providerId="None" clId="Web-{085C4AAD-ED59-44D0-B480-43C2E2DB832E}" dt="2025-05-08T12:26:43.476" v="168" actId="20577"/>
        <pc:sldMkLst>
          <pc:docMk/>
          <pc:sldMk cId="541663490" sldId="2146847624"/>
        </pc:sldMkLst>
      </pc:sldChg>
      <pc:sldChg chg="modSp">
        <pc:chgData name="Catarina Ventura" userId="clgCAneAcqVaT36vHjgJNiaXoskptfmWeBylcRmkiJ0=" providerId="None" clId="Web-{085C4AAD-ED59-44D0-B480-43C2E2DB832E}" dt="2025-05-08T12:26:47.711" v="169" actId="20577"/>
        <pc:sldMkLst>
          <pc:docMk/>
          <pc:sldMk cId="1464372545" sldId="2146847625"/>
        </pc:sldMkLst>
      </pc:sldChg>
      <pc:sldChg chg="modSp">
        <pc:chgData name="Catarina Ventura" userId="clgCAneAcqVaT36vHjgJNiaXoskptfmWeBylcRmkiJ0=" providerId="None" clId="Web-{085C4AAD-ED59-44D0-B480-43C2E2DB832E}" dt="2025-05-08T12:25:40.521" v="152" actId="20577"/>
        <pc:sldMkLst>
          <pc:docMk/>
          <pc:sldMk cId="3732942601" sldId="2146847626"/>
        </pc:sldMkLst>
      </pc:sldChg>
      <pc:sldChg chg="modSp">
        <pc:chgData name="Catarina Ventura" userId="clgCAneAcqVaT36vHjgJNiaXoskptfmWeBylcRmkiJ0=" providerId="None" clId="Web-{085C4AAD-ED59-44D0-B480-43C2E2DB832E}" dt="2025-05-08T12:25:27.552" v="148" actId="20577"/>
        <pc:sldMkLst>
          <pc:docMk/>
          <pc:sldMk cId="961607831" sldId="2146847659"/>
        </pc:sldMkLst>
      </pc:sldChg>
      <pc:sldChg chg="modSp add ord replId">
        <pc:chgData name="Catarina Ventura" userId="clgCAneAcqVaT36vHjgJNiaXoskptfmWeBylcRmkiJ0=" providerId="None" clId="Web-{085C4AAD-ED59-44D0-B480-43C2E2DB832E}" dt="2025-05-08T11:37:37.943" v="140"/>
        <pc:sldMkLst>
          <pc:docMk/>
          <pc:sldMk cId="242844566" sldId="2146847660"/>
        </pc:sldMkLst>
      </pc:sldChg>
    </pc:docChg>
  </pc:docChgLst>
  <pc:docChgLst>
    <pc:chgData name="Catarina Ventura" userId="clgCAneAcqVaT36vHjgJNiaXoskptfmWeBylcRmkiJ0=" providerId="None" clId="Web-{F49D109E-9FFA-4BF2-985D-BEEED01EC52D}"/>
    <pc:docChg chg="modSld">
      <pc:chgData name="Catarina Ventura" userId="clgCAneAcqVaT36vHjgJNiaXoskptfmWeBylcRmkiJ0=" providerId="None" clId="Web-{F49D109E-9FFA-4BF2-985D-BEEED01EC52D}" dt="2025-07-01T15:52:08.090" v="6" actId="14100"/>
      <pc:docMkLst>
        <pc:docMk/>
      </pc:docMkLst>
      <pc:sldChg chg="modSp">
        <pc:chgData name="Catarina Ventura" userId="clgCAneAcqVaT36vHjgJNiaXoskptfmWeBylcRmkiJ0=" providerId="None" clId="Web-{F49D109E-9FFA-4BF2-985D-BEEED01EC52D}" dt="2025-07-01T15:44:34.259" v="4" actId="20577"/>
        <pc:sldMkLst>
          <pc:docMk/>
          <pc:sldMk cId="2999775623" sldId="257"/>
        </pc:sldMkLst>
      </pc:sldChg>
      <pc:sldChg chg="modSp">
        <pc:chgData name="Catarina Ventura" userId="clgCAneAcqVaT36vHjgJNiaXoskptfmWeBylcRmkiJ0=" providerId="None" clId="Web-{F49D109E-9FFA-4BF2-985D-BEEED01EC52D}" dt="2025-07-01T15:37:52.852" v="3" actId="20577"/>
        <pc:sldMkLst>
          <pc:docMk/>
          <pc:sldMk cId="951121840" sldId="2146847611"/>
        </pc:sldMkLst>
      </pc:sldChg>
      <pc:sldChg chg="delSp">
        <pc:chgData name="Catarina Ventura" userId="clgCAneAcqVaT36vHjgJNiaXoskptfmWeBylcRmkiJ0=" providerId="None" clId="Web-{F49D109E-9FFA-4BF2-985D-BEEED01EC52D}" dt="2025-07-01T15:35:48.862" v="0"/>
        <pc:sldMkLst>
          <pc:docMk/>
          <pc:sldMk cId="2850390070" sldId="2146847629"/>
        </pc:sldMkLst>
      </pc:sldChg>
      <pc:sldChg chg="modSp">
        <pc:chgData name="Catarina Ventura" userId="clgCAneAcqVaT36vHjgJNiaXoskptfmWeBylcRmkiJ0=" providerId="None" clId="Web-{F49D109E-9FFA-4BF2-985D-BEEED01EC52D}" dt="2025-07-01T15:52:08.090" v="6" actId="14100"/>
        <pc:sldMkLst>
          <pc:docMk/>
          <pc:sldMk cId="242844566" sldId="2146847660"/>
        </pc:sldMkLst>
      </pc:sldChg>
    </pc:docChg>
  </pc:docChgLst>
  <pc:docChgLst>
    <pc:chgData name="Jiri Suk" userId="I+B7rKq4k0po50I+dRzNxOCOULr9e0vPFYC27OhNzUs=" providerId="None" clId="Web-{936EF17A-728E-44C1-9770-AEA59A25C5B8}"/>
    <pc:docChg chg="modSld">
      <pc:chgData name="Jiri Suk" userId="I+B7rKq4k0po50I+dRzNxOCOULr9e0vPFYC27OhNzUs=" providerId="None" clId="Web-{936EF17A-728E-44C1-9770-AEA59A25C5B8}" dt="2025-08-11T06:09:31.387" v="0" actId="1076"/>
      <pc:docMkLst>
        <pc:docMk/>
      </pc:docMkLst>
      <pc:sldChg chg="modSp">
        <pc:chgData name="Jiri Suk" userId="I+B7rKq4k0po50I+dRzNxOCOULr9e0vPFYC27OhNzUs=" providerId="None" clId="Web-{936EF17A-728E-44C1-9770-AEA59A25C5B8}" dt="2025-08-11T06:09:31.387" v="0" actId="1076"/>
        <pc:sldMkLst>
          <pc:docMk/>
          <pc:sldMk cId="961607831" sldId="2146847659"/>
        </pc:sldMkLst>
        <pc:picChg chg="mod">
          <ac:chgData name="Jiri Suk" userId="I+B7rKq4k0po50I+dRzNxOCOULr9e0vPFYC27OhNzUs=" providerId="None" clId="Web-{936EF17A-728E-44C1-9770-AEA59A25C5B8}" dt="2025-08-11T06:09:31.387" v="0" actId="1076"/>
          <ac:picMkLst>
            <pc:docMk/>
            <pc:sldMk cId="961607831" sldId="2146847659"/>
            <ac:picMk id="4" creationId="{9CB21F2D-BA96-B6FA-2E01-4A904D416EAC}"/>
          </ac:picMkLst>
        </pc:picChg>
      </pc:sldChg>
    </pc:docChg>
  </pc:docChgLst>
  <pc:docChgLst>
    <pc:chgData name="Ansgar Neumann" userId="BLYtlllAkYBVcmn2vpyM7e0HbsRqfWIDXHYoeQuVR5s=" providerId="None" clId="Web-{FEE1F7D5-B351-465B-9359-462A43F5E0E7}"/>
    <pc:docChg chg="modSld">
      <pc:chgData name="Ansgar Neumann" userId="BLYtlllAkYBVcmn2vpyM7e0HbsRqfWIDXHYoeQuVR5s=" providerId="None" clId="Web-{FEE1F7D5-B351-465B-9359-462A43F5E0E7}" dt="2025-08-26T05:30:32.115" v="7" actId="20577"/>
      <pc:docMkLst>
        <pc:docMk/>
      </pc:docMkLst>
      <pc:sldChg chg="modSp">
        <pc:chgData name="Ansgar Neumann" userId="BLYtlllAkYBVcmn2vpyM7e0HbsRqfWIDXHYoeQuVR5s=" providerId="None" clId="Web-{FEE1F7D5-B351-465B-9359-462A43F5E0E7}" dt="2025-08-26T05:30:24.959" v="5" actId="20577"/>
        <pc:sldMkLst>
          <pc:docMk/>
          <pc:sldMk cId="3713746895" sldId="2146847602"/>
        </pc:sldMkLst>
        <pc:spChg chg="mod">
          <ac:chgData name="Ansgar Neumann" userId="BLYtlllAkYBVcmn2vpyM7e0HbsRqfWIDXHYoeQuVR5s=" providerId="None" clId="Web-{FEE1F7D5-B351-465B-9359-462A43F5E0E7}" dt="2025-08-26T05:30:24.959" v="5" actId="20577"/>
          <ac:spMkLst>
            <pc:docMk/>
            <pc:sldMk cId="3713746895" sldId="2146847602"/>
            <ac:spMk id="3" creationId="{781F92F7-211B-49A7-9669-D729AE87376A}"/>
          </ac:spMkLst>
        </pc:spChg>
      </pc:sldChg>
      <pc:sldChg chg="modSp">
        <pc:chgData name="Ansgar Neumann" userId="BLYtlllAkYBVcmn2vpyM7e0HbsRqfWIDXHYoeQuVR5s=" providerId="None" clId="Web-{FEE1F7D5-B351-465B-9359-462A43F5E0E7}" dt="2025-08-26T05:30:32.115" v="7" actId="20577"/>
        <pc:sldMkLst>
          <pc:docMk/>
          <pc:sldMk cId="2420607129" sldId="2146847618"/>
        </pc:sldMkLst>
        <pc:spChg chg="mod">
          <ac:chgData name="Ansgar Neumann" userId="BLYtlllAkYBVcmn2vpyM7e0HbsRqfWIDXHYoeQuVR5s=" providerId="None" clId="Web-{FEE1F7D5-B351-465B-9359-462A43F5E0E7}" dt="2025-08-26T05:30:32.115" v="7" actId="20577"/>
          <ac:spMkLst>
            <pc:docMk/>
            <pc:sldMk cId="2420607129" sldId="2146847618"/>
            <ac:spMk id="3" creationId="{781F92F7-211B-49A7-9669-D729AE87376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900142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901753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4051618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62711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132668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2548318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3628528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2434944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48556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216257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236033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273893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464802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4087030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2425737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1528545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4283130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2794170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363787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27019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3659341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1487701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649933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1655573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951031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3806170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810443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1000083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1631060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2866820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3769971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4076107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243195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1607-29CB-677A-98B5-038B39FD6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9E3CE-AB8C-1A42-748C-EB64EB7015F6}"/>
              </a:ext>
            </a:extLst>
          </p:cNvPr>
          <p:cNvSpPr>
            <a:spLocks noGrp="1" noRot="1" noChangeAspect="1"/>
          </p:cNvSpPr>
          <p:nvPr>
            <p:ph type="sldImg"/>
          </p:nvPr>
        </p:nvSpPr>
        <p:spPr/>
      </p:sp>
    </p:spTree>
    <p:extLst>
      <p:ext uri="{BB962C8B-B14F-4D97-AF65-F5344CB8AC3E}">
        <p14:creationId xmlns:p14="http://schemas.microsoft.com/office/powerpoint/2010/main" val="1332824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7830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3944057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3792518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4082473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881967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4103754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1097797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Tree>
    <p:extLst>
      <p:ext uri="{BB962C8B-B14F-4D97-AF65-F5344CB8AC3E}">
        <p14:creationId xmlns:p14="http://schemas.microsoft.com/office/powerpoint/2010/main" val="1981338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90479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405341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300267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76915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41644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7" name="Footer Placeholder 7">
            <a:extLst>
              <a:ext uri="{FF2B5EF4-FFF2-40B4-BE49-F238E27FC236}">
                <a16:creationId xmlns:a16="http://schemas.microsoft.com/office/drawing/2014/main" id="{163FFC53-B4C8-3948-9F3E-8E9AA9898332}"/>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119636664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Footer Placeholder 7">
            <a:extLst>
              <a:ext uri="{FF2B5EF4-FFF2-40B4-BE49-F238E27FC236}">
                <a16:creationId xmlns:a16="http://schemas.microsoft.com/office/drawing/2014/main" id="{36FB24C9-4EA8-1C44-B915-5E92856272EC}"/>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843459211"/>
      </p:ext>
    </p:extLst>
  </p:cSld>
  <p:clrMapOvr>
    <a:masterClrMapping/>
  </p:clrMapOvr>
  <p:hf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30577" y="2379445"/>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164155F0-7259-0083-BF71-43D1E67CCCE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F950830-2BF7-C01D-4F0A-2E779F7D92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4" name="Picture 3">
            <a:extLst>
              <a:ext uri="{FF2B5EF4-FFF2-40B4-BE49-F238E27FC236}">
                <a16:creationId xmlns:a16="http://schemas.microsoft.com/office/drawing/2014/main" id="{6F5D7B02-2C89-8B56-D153-D75A4FB69807}"/>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5" name="Picture 4">
            <a:extLst>
              <a:ext uri="{FF2B5EF4-FFF2-40B4-BE49-F238E27FC236}">
                <a16:creationId xmlns:a16="http://schemas.microsoft.com/office/drawing/2014/main" id="{6CAD0BF7-9004-357E-A3C5-901E0E39215F}"/>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 name="Picture 12" descr="http://www.ingenieurjobs.de/content/tinybrowser/image/transnetbw_gmbh.jpg">
            <a:extLst>
              <a:ext uri="{FF2B5EF4-FFF2-40B4-BE49-F238E27FC236}">
                <a16:creationId xmlns:a16="http://schemas.microsoft.com/office/drawing/2014/main" id="{07922BA7-FFCA-9BB3-353C-E4A1D55E104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912105E6-8F9B-E326-5E91-22D6CDB2E1B5}"/>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8" name="Picture 7">
            <a:extLst>
              <a:ext uri="{FF2B5EF4-FFF2-40B4-BE49-F238E27FC236}">
                <a16:creationId xmlns:a16="http://schemas.microsoft.com/office/drawing/2014/main" id="{75BEF42A-4B4F-E77B-A2A5-D523BB14C7B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9" name="Picture 8">
            <a:extLst>
              <a:ext uri="{FF2B5EF4-FFF2-40B4-BE49-F238E27FC236}">
                <a16:creationId xmlns:a16="http://schemas.microsoft.com/office/drawing/2014/main" id="{A6360BB9-91EB-EFE7-F9C6-2939B4D04B5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0" name="Picture 9">
            <a:extLst>
              <a:ext uri="{FF2B5EF4-FFF2-40B4-BE49-F238E27FC236}">
                <a16:creationId xmlns:a16="http://schemas.microsoft.com/office/drawing/2014/main" id="{DE4C7996-BCB2-30BE-DEDB-5CCCCC5030C7}"/>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 name="Picture 10">
            <a:extLst>
              <a:ext uri="{FF2B5EF4-FFF2-40B4-BE49-F238E27FC236}">
                <a16:creationId xmlns:a16="http://schemas.microsoft.com/office/drawing/2014/main" id="{B00412DA-EBD7-8569-1175-50E3D515EB65}"/>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 name="Picture 11">
            <a:extLst>
              <a:ext uri="{FF2B5EF4-FFF2-40B4-BE49-F238E27FC236}">
                <a16:creationId xmlns:a16="http://schemas.microsoft.com/office/drawing/2014/main" id="{E2E1954F-3621-1EBD-580C-11A3A5CBF894}"/>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3" name="Picture 12">
            <a:extLst>
              <a:ext uri="{FF2B5EF4-FFF2-40B4-BE49-F238E27FC236}">
                <a16:creationId xmlns:a16="http://schemas.microsoft.com/office/drawing/2014/main" id="{D1827105-5CD7-11E1-9836-7A9404AC8961}"/>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4" name="Picture 13">
            <a:extLst>
              <a:ext uri="{FF2B5EF4-FFF2-40B4-BE49-F238E27FC236}">
                <a16:creationId xmlns:a16="http://schemas.microsoft.com/office/drawing/2014/main" id="{B4A38CAF-3C17-5297-D3D2-D54B6C8915C1}"/>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7" name="Graphic 16">
            <a:extLst>
              <a:ext uri="{FF2B5EF4-FFF2-40B4-BE49-F238E27FC236}">
                <a16:creationId xmlns:a16="http://schemas.microsoft.com/office/drawing/2014/main" id="{293A9A6F-A898-903D-D215-32509F4D248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8" name="Graphic 17">
            <a:extLst>
              <a:ext uri="{FF2B5EF4-FFF2-40B4-BE49-F238E27FC236}">
                <a16:creationId xmlns:a16="http://schemas.microsoft.com/office/drawing/2014/main" id="{0B262765-BC13-9D6F-559A-F100D34D3D4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79995676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2" name="Picture 1">
            <a:extLst>
              <a:ext uri="{FF2B5EF4-FFF2-40B4-BE49-F238E27FC236}">
                <a16:creationId xmlns:a16="http://schemas.microsoft.com/office/drawing/2014/main" id="{604264D4-317B-4406-0E9D-8DEB027A8E50}"/>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38EE37A-2422-A86F-729B-5B7D9C6D4AF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5" name="Picture 4">
            <a:extLst>
              <a:ext uri="{FF2B5EF4-FFF2-40B4-BE49-F238E27FC236}">
                <a16:creationId xmlns:a16="http://schemas.microsoft.com/office/drawing/2014/main" id="{8D4ED124-F29B-282C-9F84-C24C2D907BBF}"/>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6" name="Picture 5">
            <a:extLst>
              <a:ext uri="{FF2B5EF4-FFF2-40B4-BE49-F238E27FC236}">
                <a16:creationId xmlns:a16="http://schemas.microsoft.com/office/drawing/2014/main" id="{0797F9C4-914E-DC0F-82B3-E8B560F359B5}"/>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 name="Picture 12" descr="http://www.ingenieurjobs.de/content/tinybrowser/image/transnetbw_gmbh.jpg">
            <a:extLst>
              <a:ext uri="{FF2B5EF4-FFF2-40B4-BE49-F238E27FC236}">
                <a16:creationId xmlns:a16="http://schemas.microsoft.com/office/drawing/2014/main" id="{F393F0C4-DCF2-7D14-C213-9DE50F5B7D6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C035160A-7EE8-134D-4A30-AD3A1461958C}"/>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9" name="Picture 8">
            <a:extLst>
              <a:ext uri="{FF2B5EF4-FFF2-40B4-BE49-F238E27FC236}">
                <a16:creationId xmlns:a16="http://schemas.microsoft.com/office/drawing/2014/main" id="{6A4312E9-EFAD-0041-8647-FCDF261C321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0" name="Picture 9">
            <a:extLst>
              <a:ext uri="{FF2B5EF4-FFF2-40B4-BE49-F238E27FC236}">
                <a16:creationId xmlns:a16="http://schemas.microsoft.com/office/drawing/2014/main" id="{B0D97D21-D5C4-9A59-B756-F08560031497}"/>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 name="Picture 10">
            <a:extLst>
              <a:ext uri="{FF2B5EF4-FFF2-40B4-BE49-F238E27FC236}">
                <a16:creationId xmlns:a16="http://schemas.microsoft.com/office/drawing/2014/main" id="{928EDDE9-9137-BD8C-4DE2-0DBC47DCE5FB}"/>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2" name="Picture 11">
            <a:extLst>
              <a:ext uri="{FF2B5EF4-FFF2-40B4-BE49-F238E27FC236}">
                <a16:creationId xmlns:a16="http://schemas.microsoft.com/office/drawing/2014/main" id="{DED70638-64A3-E6E4-9F79-BDA22701787A}"/>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3" name="Picture 12">
            <a:extLst>
              <a:ext uri="{FF2B5EF4-FFF2-40B4-BE49-F238E27FC236}">
                <a16:creationId xmlns:a16="http://schemas.microsoft.com/office/drawing/2014/main" id="{B40B8C71-9E4A-38B7-5406-6E00917DA2DC}"/>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4" name="Picture 13">
            <a:extLst>
              <a:ext uri="{FF2B5EF4-FFF2-40B4-BE49-F238E27FC236}">
                <a16:creationId xmlns:a16="http://schemas.microsoft.com/office/drawing/2014/main" id="{983AC33F-8F81-0DD6-930C-F3AC510A071E}"/>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5" name="Picture 14">
            <a:extLst>
              <a:ext uri="{FF2B5EF4-FFF2-40B4-BE49-F238E27FC236}">
                <a16:creationId xmlns:a16="http://schemas.microsoft.com/office/drawing/2014/main" id="{ADDD5D35-CFB5-E798-1FB7-90824BF4F33F}"/>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6" name="Graphic 15">
            <a:extLst>
              <a:ext uri="{FF2B5EF4-FFF2-40B4-BE49-F238E27FC236}">
                <a16:creationId xmlns:a16="http://schemas.microsoft.com/office/drawing/2014/main" id="{453F3298-009E-9C25-146E-637B1A85BA5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7" name="Graphic 16">
            <a:extLst>
              <a:ext uri="{FF2B5EF4-FFF2-40B4-BE49-F238E27FC236}">
                <a16:creationId xmlns:a16="http://schemas.microsoft.com/office/drawing/2014/main" id="{F67D797F-3DAA-DA4C-C2E8-64287730C8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407987038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DB3CAF3-C762-534F-ADB5-DB2B0740A3D0}"/>
              </a:ext>
            </a:extLst>
          </p:cNvPr>
          <p:cNvGraphicFramePr>
            <a:graphicFrameLocks noChangeAspect="1"/>
          </p:cNvGraphicFramePr>
          <p:nvPr userDrawn="1">
            <p:custDataLst>
              <p:tags r:id="rId6"/>
            </p:custDataLst>
            <p:extLst>
              <p:ext uri="{D42A27DB-BD31-4B8C-83A1-F6EECF244321}">
                <p14:modId xmlns:p14="http://schemas.microsoft.com/office/powerpoint/2010/main" val="4954688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6" name="Object 5" hidden="1">
                        <a:extLst>
                          <a:ext uri="{FF2B5EF4-FFF2-40B4-BE49-F238E27FC236}">
                            <a16:creationId xmlns:a16="http://schemas.microsoft.com/office/drawing/2014/main" id="{1DB3CAF3-C762-534F-ADB5-DB2B0740A3D0}"/>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9"/>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grpSp>
      <p:sp>
        <p:nvSpPr>
          <p:cNvPr id="8" name="Footer Placeholder 7">
            <a:extLst>
              <a:ext uri="{FF2B5EF4-FFF2-40B4-BE49-F238E27FC236}">
                <a16:creationId xmlns:a16="http://schemas.microsoft.com/office/drawing/2014/main" id="{5628CF29-3142-8B4B-BA3F-FDB831D3CA22}"/>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2314487004"/>
      </p:ext>
    </p:extLst>
  </p:cSld>
  <p:clrMap bg1="lt1" tx1="dk1" bg2="lt2" tx2="dk2" accent1="accent1" accent2="accent2" accent3="accent3" accent4="accent4" accent5="accent5" accent6="accent6" hlink="hlink" folHlink="folHlink"/>
  <p:sldLayoutIdLst>
    <p:sldLayoutId id="2147488732" r:id="rId1"/>
    <p:sldLayoutId id="2147488733" r:id="rId2"/>
    <p:sldLayoutId id="2147488734" r:id="rId3"/>
    <p:sldLayoutId id="2147488735"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0" userDrawn="1">
          <p15:clr>
            <a:srgbClr val="F26B43"/>
          </p15:clr>
        </p15:guide>
        <p15:guide id="2" pos="6000" userDrawn="1">
          <p15:clr>
            <a:srgbClr val="F26B43"/>
          </p15:clr>
        </p15:guide>
        <p15:guide id="3" orient="horz" pos="663" userDrawn="1">
          <p15:clr>
            <a:srgbClr val="F26B43"/>
          </p15:clr>
        </p15:guide>
        <p15:guide id="4" pos="149" userDrawn="1">
          <p15:clr>
            <a:srgbClr val="F26B43"/>
          </p15:clr>
        </p15:guide>
        <p15:guide id="5"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2.sv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4.sv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s://parallelrun-publicationtool.jao.eu/coreID/home" TargetMode="Externa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9.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10.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hemeOverride" Target="../theme/themeOverride1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1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hemeOverride" Target="../theme/themeOverride1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hyperlink" Target="https://www.jao.eu/sites/default/files/2025-05/Reading%20Guide_Operational%20KPIs_IDCC_version2.pdf" TargetMode="Externa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hemeOverride" Target="../theme/themeOverride17.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72.png"/><Relationship Id="rId4" Type="http://schemas.openxmlformats.org/officeDocument/2006/relationships/image" Target="../media/image71.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73.png"/><Relationship Id="rId4" Type="http://schemas.openxmlformats.org/officeDocument/2006/relationships/image" Target="../media/image71.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2.sv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74.png"/><Relationship Id="rId4" Type="http://schemas.openxmlformats.org/officeDocument/2006/relationships/image" Target="../media/image71.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75.png"/><Relationship Id="rId4" Type="http://schemas.openxmlformats.org/officeDocument/2006/relationships/image" Target="../media/image71.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76.png"/><Relationship Id="rId4" Type="http://schemas.openxmlformats.org/officeDocument/2006/relationships/image" Target="../media/image71.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77.png"/><Relationship Id="rId4" Type="http://schemas.openxmlformats.org/officeDocument/2006/relationships/image" Target="../media/image71.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78.png"/><Relationship Id="rId4" Type="http://schemas.openxmlformats.org/officeDocument/2006/relationships/image" Target="../media/image71.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79.png"/><Relationship Id="rId4" Type="http://schemas.openxmlformats.org/officeDocument/2006/relationships/image" Target="../media/image71.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80.png"/><Relationship Id="rId4" Type="http://schemas.openxmlformats.org/officeDocument/2006/relationships/image" Target="../media/image71.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81.png"/><Relationship Id="rId4" Type="http://schemas.openxmlformats.org/officeDocument/2006/relationships/image" Target="../media/image71.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82.png"/><Relationship Id="rId4" Type="http://schemas.openxmlformats.org/officeDocument/2006/relationships/image" Target="../media/image71.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83.png"/><Relationship Id="rId4" Type="http://schemas.openxmlformats.org/officeDocument/2006/relationships/image" Target="../media/image71.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4.sv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84.png"/><Relationship Id="rId4" Type="http://schemas.openxmlformats.org/officeDocument/2006/relationships/image" Target="../media/image71.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85.png"/><Relationship Id="rId4" Type="http://schemas.openxmlformats.org/officeDocument/2006/relationships/image" Target="../media/image71.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86.png"/><Relationship Id="rId4" Type="http://schemas.openxmlformats.org/officeDocument/2006/relationships/image" Target="../media/image71.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87.png"/><Relationship Id="rId4" Type="http://schemas.openxmlformats.org/officeDocument/2006/relationships/image" Target="../media/image71.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88.png"/><Relationship Id="rId4" Type="http://schemas.openxmlformats.org/officeDocument/2006/relationships/image" Target="../media/image71.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89.png"/><Relationship Id="rId4" Type="http://schemas.openxmlformats.org/officeDocument/2006/relationships/image" Target="../media/image71.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90.png"/><Relationship Id="rId4" Type="http://schemas.openxmlformats.org/officeDocument/2006/relationships/image" Target="../media/image71.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91.png"/><Relationship Id="rId4" Type="http://schemas.openxmlformats.org/officeDocument/2006/relationships/image" Target="../media/image71.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92.png"/><Relationship Id="rId4" Type="http://schemas.openxmlformats.org/officeDocument/2006/relationships/image" Target="../media/image71.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5.xml"/><Relationship Id="rId5" Type="http://schemas.openxmlformats.org/officeDocument/2006/relationships/image" Target="../media/image93.png"/><Relationship Id="rId4" Type="http://schemas.openxmlformats.org/officeDocument/2006/relationships/image" Target="../media/image71.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6.sv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6.xml"/><Relationship Id="rId5" Type="http://schemas.openxmlformats.org/officeDocument/2006/relationships/image" Target="../media/image94.png"/><Relationship Id="rId4" Type="http://schemas.openxmlformats.org/officeDocument/2006/relationships/image" Target="../media/image71.e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7.xml"/><Relationship Id="rId5" Type="http://schemas.openxmlformats.org/officeDocument/2006/relationships/image" Target="../media/image95.png"/><Relationship Id="rId4" Type="http://schemas.openxmlformats.org/officeDocument/2006/relationships/image" Target="../media/image7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8.sv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0.sv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0.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062902" y="2382824"/>
            <a:ext cx="4158438" cy="792162"/>
          </a:xfrm>
        </p:spPr>
        <p:txBody>
          <a:bodyPr vert="horz" lIns="91440" tIns="45720" rIns="91440" bIns="45720" rtlCol="0" anchor="t">
            <a:noAutofit/>
          </a:bodyPr>
          <a:lstStyle/>
          <a:p>
            <a:r>
              <a:rPr lang="en-US" b="1" dirty="0">
                <a:ea typeface="Arial Unicode MS"/>
                <a:cs typeface="Arial"/>
              </a:rPr>
              <a:t>Q2 2025: 01</a:t>
            </a:r>
            <a:r>
              <a:rPr lang="sk-SK" b="1" dirty="0">
                <a:ea typeface="Arial Unicode MS"/>
                <a:cs typeface="Arial"/>
              </a:rPr>
              <a:t>/04/2025 – 24/</a:t>
            </a:r>
            <a:r>
              <a:rPr lang="fr-BE" b="1" dirty="0">
                <a:ea typeface="Arial Unicode MS"/>
                <a:cs typeface="Arial"/>
              </a:rPr>
              <a:t>06/</a:t>
            </a:r>
            <a:r>
              <a:rPr lang="sk-SK" b="1" dirty="0">
                <a:ea typeface="Arial Unicode MS"/>
                <a:cs typeface="Arial"/>
              </a:rPr>
              <a:t>202</a:t>
            </a:r>
            <a:r>
              <a:rPr lang="en-GB" b="1" dirty="0">
                <a:ea typeface="Arial Unicode MS"/>
                <a:cs typeface="Arial"/>
              </a:rPr>
              <a:t>5</a:t>
            </a:r>
            <a:endParaRPr lang="en-US" b="1" dirty="0">
              <a:ea typeface="Arial Unicode MS"/>
              <a:cs typeface="Arial"/>
            </a:endParaRPr>
          </a:p>
        </p:txBody>
      </p:sp>
      <p:sp>
        <p:nvSpPr>
          <p:cNvPr id="4" name="Text Placeholder 3"/>
          <p:cNvSpPr>
            <a:spLocks noGrp="1"/>
          </p:cNvSpPr>
          <p:nvPr>
            <p:ph type="body" sz="quarter" idx="12"/>
          </p:nvPr>
        </p:nvSpPr>
        <p:spPr>
          <a:xfrm>
            <a:off x="1153682" y="724098"/>
            <a:ext cx="7741863" cy="792162"/>
          </a:xfrm>
        </p:spPr>
        <p:txBody>
          <a:bodyPr/>
          <a:lstStyle/>
          <a:p>
            <a:r>
              <a:rPr lang="nl-NL" sz="3200" dirty="0"/>
              <a:t>Core IDCC(c) </a:t>
            </a:r>
            <a:r>
              <a:rPr lang="nl-NL" sz="3200" dirty="0" err="1"/>
              <a:t>Operational</a:t>
            </a:r>
            <a:r>
              <a:rPr lang="nl-NL" sz="3200" dirty="0"/>
              <a:t> KPI report</a:t>
            </a:r>
          </a:p>
          <a:p>
            <a:r>
              <a:rPr lang="nl-NL" sz="1800" dirty="0" err="1"/>
              <a:t>External</a:t>
            </a:r>
            <a:r>
              <a:rPr lang="nl-NL" sz="1800" dirty="0"/>
              <a:t> // run KPI report</a:t>
            </a:r>
            <a:endParaRPr lang="en-US" sz="1800" dirty="0"/>
          </a:p>
        </p:txBody>
      </p:sp>
    </p:spTree>
    <p:extLst>
      <p:ext uri="{BB962C8B-B14F-4D97-AF65-F5344CB8AC3E}">
        <p14:creationId xmlns:p14="http://schemas.microsoft.com/office/powerpoint/2010/main" val="2999775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4</a:t>
            </a:r>
            <a:r>
              <a:rPr lang="pt-PT" dirty="0"/>
              <a:t>A - </a:t>
            </a:r>
            <a:r>
              <a:rPr lang="en-US" sz="1600" dirty="0"/>
              <a:t>Delta comparison with IDCC(b) run at ~4:30</a:t>
            </a:r>
            <a:r>
              <a:rPr lang="pt-PT" dirty="0"/>
              <a:t> </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sz="1400" dirty="0"/>
              <a:t>Mean positive ID ATCs by Oriented Core Bidding Zone Border</a:t>
            </a:r>
          </a:p>
          <a:p>
            <a:endParaRPr lang="en-US" dirty="0"/>
          </a:p>
        </p:txBody>
      </p:sp>
      <p:sp>
        <p:nvSpPr>
          <p:cNvPr id="2" name="Slide Number Placeholder 1">
            <a:extLst>
              <a:ext uri="{FF2B5EF4-FFF2-40B4-BE49-F238E27FC236}">
                <a16:creationId xmlns:a16="http://schemas.microsoft.com/office/drawing/2014/main" id="{CE1EB9AA-9D04-0197-DC57-BACF9CD8AABB}"/>
              </a:ext>
            </a:extLst>
          </p:cNvPr>
          <p:cNvSpPr>
            <a:spLocks noGrp="1"/>
          </p:cNvSpPr>
          <p:nvPr>
            <p:ph type="sldNum" sz="quarter" idx="4"/>
          </p:nvPr>
        </p:nvSpPr>
        <p:spPr/>
        <p:txBody>
          <a:bodyPr/>
          <a:lstStyle/>
          <a:p>
            <a:fld id="{F551322C-20B2-48C3-B63D-68158FEBF630}" type="slidenum">
              <a:rPr lang="en-US" smtClean="0"/>
              <a:pPr/>
              <a:t>10</a:t>
            </a:fld>
            <a:endParaRPr lang="en-GB"/>
          </a:p>
        </p:txBody>
      </p:sp>
      <p:pic>
        <p:nvPicPr>
          <p:cNvPr id="4" name="Graphic 3">
            <a:extLst>
              <a:ext uri="{FF2B5EF4-FFF2-40B4-BE49-F238E27FC236}">
                <a16:creationId xmlns:a16="http://schemas.microsoft.com/office/drawing/2014/main" id="{8D29EA72-ADA3-C4E6-0C87-F2B4439C3F6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981075"/>
            <a:ext cx="9906000" cy="5572125"/>
          </a:xfrm>
          <a:prstGeom prst="rect">
            <a:avLst/>
          </a:prstGeom>
        </p:spPr>
      </p:pic>
      <p:sp>
        <p:nvSpPr>
          <p:cNvPr id="6" name="TextBox 5">
            <a:extLst>
              <a:ext uri="{FF2B5EF4-FFF2-40B4-BE49-F238E27FC236}">
                <a16:creationId xmlns:a16="http://schemas.microsoft.com/office/drawing/2014/main" id="{C06E51D2-EF1D-F92F-6888-A564C70A37C6}"/>
              </a:ext>
            </a:extLst>
          </p:cNvPr>
          <p:cNvSpPr txBox="1"/>
          <p:nvPr/>
        </p:nvSpPr>
        <p:spPr>
          <a:xfrm>
            <a:off x="4328160" y="1052513"/>
            <a:ext cx="2235200" cy="363850"/>
          </a:xfrm>
          <a:prstGeom prst="rect">
            <a:avLst/>
          </a:prstGeom>
          <a:solidFill>
            <a:schemeClr val="bg1"/>
          </a:solidFill>
        </p:spPr>
        <p:txBody>
          <a:bodyPr wrap="square" rtlCol="0">
            <a:spAutoFit/>
          </a:bodyPr>
          <a:lstStyle/>
          <a:p>
            <a:pPr algn="l"/>
            <a:endParaRPr lang="en-GB" sz="1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7458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4</a:t>
            </a:r>
            <a:r>
              <a:rPr lang="pt-PT" dirty="0"/>
              <a:t>A - </a:t>
            </a:r>
            <a:r>
              <a:rPr lang="en-US" sz="1600" dirty="0"/>
              <a:t>Delta comparison with IDCC(b) run at ~4:30</a:t>
            </a:r>
            <a:r>
              <a:rPr lang="pt-PT" dirty="0"/>
              <a:t> </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sz="1400" dirty="0"/>
              <a:t>Mean positive ID ATCs by Oriented Core Bidding Zone Border</a:t>
            </a:r>
          </a:p>
          <a:p>
            <a:endParaRPr lang="en-US" dirty="0"/>
          </a:p>
        </p:txBody>
      </p:sp>
      <p:sp>
        <p:nvSpPr>
          <p:cNvPr id="2" name="Slide Number Placeholder 1">
            <a:extLst>
              <a:ext uri="{FF2B5EF4-FFF2-40B4-BE49-F238E27FC236}">
                <a16:creationId xmlns:a16="http://schemas.microsoft.com/office/drawing/2014/main" id="{CE1EB9AA-9D04-0197-DC57-BACF9CD8AABB}"/>
              </a:ext>
            </a:extLst>
          </p:cNvPr>
          <p:cNvSpPr>
            <a:spLocks noGrp="1"/>
          </p:cNvSpPr>
          <p:nvPr>
            <p:ph type="sldNum" sz="quarter" idx="4"/>
          </p:nvPr>
        </p:nvSpPr>
        <p:spPr/>
        <p:txBody>
          <a:bodyPr/>
          <a:lstStyle/>
          <a:p>
            <a:fld id="{F551322C-20B2-48C3-B63D-68158FEBF630}" type="slidenum">
              <a:rPr lang="en-US" smtClean="0"/>
              <a:pPr/>
              <a:t>11</a:t>
            </a:fld>
            <a:endParaRPr lang="en-GB"/>
          </a:p>
        </p:txBody>
      </p:sp>
      <p:pic>
        <p:nvPicPr>
          <p:cNvPr id="4" name="Graphic 3">
            <a:extLst>
              <a:ext uri="{FF2B5EF4-FFF2-40B4-BE49-F238E27FC236}">
                <a16:creationId xmlns:a16="http://schemas.microsoft.com/office/drawing/2014/main" id="{303371ED-5190-FB20-D400-5C194593F5C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981075"/>
            <a:ext cx="9906000" cy="5572125"/>
          </a:xfrm>
          <a:prstGeom prst="rect">
            <a:avLst/>
          </a:prstGeom>
        </p:spPr>
      </p:pic>
      <p:sp>
        <p:nvSpPr>
          <p:cNvPr id="6" name="TextBox 5">
            <a:extLst>
              <a:ext uri="{FF2B5EF4-FFF2-40B4-BE49-F238E27FC236}">
                <a16:creationId xmlns:a16="http://schemas.microsoft.com/office/drawing/2014/main" id="{690BFD23-B9CA-A7D2-9737-5FCB292CC902}"/>
              </a:ext>
            </a:extLst>
          </p:cNvPr>
          <p:cNvSpPr txBox="1"/>
          <p:nvPr/>
        </p:nvSpPr>
        <p:spPr>
          <a:xfrm>
            <a:off x="4704080" y="998175"/>
            <a:ext cx="2235200" cy="363850"/>
          </a:xfrm>
          <a:prstGeom prst="rect">
            <a:avLst/>
          </a:prstGeom>
          <a:solidFill>
            <a:schemeClr val="bg1"/>
          </a:solidFill>
        </p:spPr>
        <p:txBody>
          <a:bodyPr wrap="square" rtlCol="0">
            <a:spAutoFit/>
          </a:bodyPr>
          <a:lstStyle/>
          <a:p>
            <a:pPr algn="l"/>
            <a:endParaRPr lang="en-GB" sz="1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09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a:xfrm>
            <a:off x="539999" y="108000"/>
            <a:ext cx="7044142" cy="336550"/>
          </a:xfrm>
        </p:spPr>
        <p:txBody>
          <a:bodyPr vert="horz"/>
          <a:lstStyle/>
          <a:p>
            <a:r>
              <a:rPr lang="en-US" dirty="0"/>
              <a:t>KPI</a:t>
            </a:r>
            <a:r>
              <a:rPr lang="sk-SK" dirty="0"/>
              <a:t> 5</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461650"/>
            <a:ext cx="8640000" cy="363850"/>
          </a:xfrm>
        </p:spPr>
        <p:txBody>
          <a:bodyPr/>
          <a:lstStyle/>
          <a:p>
            <a:r>
              <a:rPr lang="en-US" sz="1400" dirty="0"/>
              <a:t>Share of MTUs with intervention during IVA validation per TSO (IVA aggregations per TSO)</a:t>
            </a:r>
          </a:p>
          <a:p>
            <a:endParaRPr lang="en-US" dirty="0"/>
          </a:p>
        </p:txBody>
      </p:sp>
      <p:sp>
        <p:nvSpPr>
          <p:cNvPr id="2" name="Slide Number Placeholder 1">
            <a:extLst>
              <a:ext uri="{FF2B5EF4-FFF2-40B4-BE49-F238E27FC236}">
                <a16:creationId xmlns:a16="http://schemas.microsoft.com/office/drawing/2014/main" id="{8C32EBF1-448C-EB94-ED06-06CCFAC86A27}"/>
              </a:ext>
            </a:extLst>
          </p:cNvPr>
          <p:cNvSpPr>
            <a:spLocks noGrp="1"/>
          </p:cNvSpPr>
          <p:nvPr>
            <p:ph type="sldNum" sz="quarter" idx="4"/>
          </p:nvPr>
        </p:nvSpPr>
        <p:spPr/>
        <p:txBody>
          <a:bodyPr/>
          <a:lstStyle/>
          <a:p>
            <a:fld id="{F551322C-20B2-48C3-B63D-68158FEBF630}" type="slidenum">
              <a:rPr lang="en-US" smtClean="0"/>
              <a:pPr/>
              <a:t>12</a:t>
            </a:fld>
            <a:endParaRPr lang="en-GB"/>
          </a:p>
        </p:txBody>
      </p:sp>
      <p:pic>
        <p:nvPicPr>
          <p:cNvPr id="4" name="Picture 3">
            <a:extLst>
              <a:ext uri="{FF2B5EF4-FFF2-40B4-BE49-F238E27FC236}">
                <a16:creationId xmlns:a16="http://schemas.microsoft.com/office/drawing/2014/main" id="{8092C53D-A561-8D24-944D-1219F618A86E}"/>
              </a:ext>
            </a:extLst>
          </p:cNvPr>
          <p:cNvPicPr>
            <a:picLocks noChangeAspect="1"/>
          </p:cNvPicPr>
          <p:nvPr/>
        </p:nvPicPr>
        <p:blipFill>
          <a:blip r:embed="rId6"/>
          <a:stretch>
            <a:fillRect/>
          </a:stretch>
        </p:blipFill>
        <p:spPr>
          <a:xfrm>
            <a:off x="0" y="1312124"/>
            <a:ext cx="9906000" cy="4233752"/>
          </a:xfrm>
          <a:prstGeom prst="rect">
            <a:avLst/>
          </a:prstGeom>
        </p:spPr>
      </p:pic>
    </p:spTree>
    <p:extLst>
      <p:ext uri="{BB962C8B-B14F-4D97-AF65-F5344CB8AC3E}">
        <p14:creationId xmlns:p14="http://schemas.microsoft.com/office/powerpoint/2010/main" val="1922665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A &amp; 6B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20 most limiting ATC constraints &amp; Mean and Max of ATC limiting constraints</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0EA2DD87-16AE-9BBE-1C95-94B8836813C5}"/>
              </a:ext>
            </a:extLst>
          </p:cNvPr>
          <p:cNvSpPr>
            <a:spLocks noGrp="1"/>
          </p:cNvSpPr>
          <p:nvPr>
            <p:ph type="sldNum" sz="quarter" idx="4"/>
          </p:nvPr>
        </p:nvSpPr>
        <p:spPr/>
        <p:txBody>
          <a:bodyPr/>
          <a:lstStyle/>
          <a:p>
            <a:fld id="{F551322C-20B2-48C3-B63D-68158FEBF630}" type="slidenum">
              <a:rPr lang="en-US" smtClean="0"/>
              <a:pPr/>
              <a:t>13</a:t>
            </a:fld>
            <a:endParaRPr lang="en-GB"/>
          </a:p>
        </p:txBody>
      </p:sp>
      <p:pic>
        <p:nvPicPr>
          <p:cNvPr id="5" name="Kép 4">
            <a:extLst>
              <a:ext uri="{FF2B5EF4-FFF2-40B4-BE49-F238E27FC236}">
                <a16:creationId xmlns:a16="http://schemas.microsoft.com/office/drawing/2014/main" id="{6CAD9A75-31E5-91FF-B305-2CC0F9DB8CF0}"/>
              </a:ext>
            </a:extLst>
          </p:cNvPr>
          <p:cNvPicPr>
            <a:picLocks noChangeAspect="1"/>
          </p:cNvPicPr>
          <p:nvPr/>
        </p:nvPicPr>
        <p:blipFill>
          <a:blip r:embed="rId4"/>
          <a:stretch>
            <a:fillRect/>
          </a:stretch>
        </p:blipFill>
        <p:spPr>
          <a:xfrm>
            <a:off x="1920240" y="1355089"/>
            <a:ext cx="5791200" cy="4869873"/>
          </a:xfrm>
          <a:prstGeom prst="rect">
            <a:avLst/>
          </a:prstGeom>
        </p:spPr>
      </p:pic>
    </p:spTree>
    <p:extLst>
      <p:ext uri="{BB962C8B-B14F-4D97-AF65-F5344CB8AC3E}">
        <p14:creationId xmlns:p14="http://schemas.microsoft.com/office/powerpoint/2010/main" val="241547764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A &amp; 6B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20 most limiting ATC constraints &amp; Mean and Max of ATC limiting constraints</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0EA2DD87-16AE-9BBE-1C95-94B8836813C5}"/>
              </a:ext>
            </a:extLst>
          </p:cNvPr>
          <p:cNvSpPr>
            <a:spLocks noGrp="1"/>
          </p:cNvSpPr>
          <p:nvPr>
            <p:ph type="sldNum" sz="quarter" idx="4"/>
          </p:nvPr>
        </p:nvSpPr>
        <p:spPr/>
        <p:txBody>
          <a:bodyPr/>
          <a:lstStyle/>
          <a:p>
            <a:fld id="{F551322C-20B2-48C3-B63D-68158FEBF630}" type="slidenum">
              <a:rPr lang="en-US" smtClean="0"/>
              <a:pPr/>
              <a:t>14</a:t>
            </a:fld>
            <a:endParaRPr lang="en-GB"/>
          </a:p>
        </p:txBody>
      </p:sp>
      <p:pic>
        <p:nvPicPr>
          <p:cNvPr id="5" name="Kép 4">
            <a:extLst>
              <a:ext uri="{FF2B5EF4-FFF2-40B4-BE49-F238E27FC236}">
                <a16:creationId xmlns:a16="http://schemas.microsoft.com/office/drawing/2014/main" id="{084214C5-7253-821D-542E-363E9AFCE2A8}"/>
              </a:ext>
            </a:extLst>
          </p:cNvPr>
          <p:cNvPicPr>
            <a:picLocks noChangeAspect="1"/>
          </p:cNvPicPr>
          <p:nvPr/>
        </p:nvPicPr>
        <p:blipFill>
          <a:blip r:embed="rId3"/>
          <a:stretch>
            <a:fillRect/>
          </a:stretch>
        </p:blipFill>
        <p:spPr>
          <a:xfrm>
            <a:off x="389748" y="1153336"/>
            <a:ext cx="9126503" cy="5243014"/>
          </a:xfrm>
          <a:prstGeom prst="rect">
            <a:avLst/>
          </a:prstGeom>
        </p:spPr>
      </p:pic>
    </p:spTree>
    <p:extLst>
      <p:ext uri="{BB962C8B-B14F-4D97-AF65-F5344CB8AC3E}">
        <p14:creationId xmlns:p14="http://schemas.microsoft.com/office/powerpoint/2010/main" val="1097533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APG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E3C118E8-BAC1-743F-9765-2B2FB029D5F9}"/>
              </a:ext>
            </a:extLst>
          </p:cNvPr>
          <p:cNvSpPr>
            <a:spLocks noGrp="1"/>
          </p:cNvSpPr>
          <p:nvPr>
            <p:ph type="sldNum" sz="quarter" idx="4"/>
          </p:nvPr>
        </p:nvSpPr>
        <p:spPr/>
        <p:txBody>
          <a:bodyPr/>
          <a:lstStyle/>
          <a:p>
            <a:fld id="{F551322C-20B2-48C3-B63D-68158FEBF630}" type="slidenum">
              <a:rPr lang="en-US" smtClean="0"/>
              <a:pPr/>
              <a:t>15</a:t>
            </a:fld>
            <a:endParaRPr lang="en-GB"/>
          </a:p>
        </p:txBody>
      </p:sp>
      <p:pic>
        <p:nvPicPr>
          <p:cNvPr id="5" name="Kép 4">
            <a:extLst>
              <a:ext uri="{FF2B5EF4-FFF2-40B4-BE49-F238E27FC236}">
                <a16:creationId xmlns:a16="http://schemas.microsoft.com/office/drawing/2014/main" id="{9D74B472-AA29-51B3-5249-BB172197304D}"/>
              </a:ext>
            </a:extLst>
          </p:cNvPr>
          <p:cNvPicPr>
            <a:picLocks noChangeAspect="1"/>
          </p:cNvPicPr>
          <p:nvPr/>
        </p:nvPicPr>
        <p:blipFill>
          <a:blip r:embed="rId4"/>
          <a:stretch>
            <a:fillRect/>
          </a:stretch>
        </p:blipFill>
        <p:spPr>
          <a:xfrm>
            <a:off x="0" y="1533981"/>
            <a:ext cx="9906000" cy="3790038"/>
          </a:xfrm>
          <a:prstGeom prst="rect">
            <a:avLst/>
          </a:prstGeom>
        </p:spPr>
      </p:pic>
    </p:spTree>
    <p:extLst>
      <p:ext uri="{BB962C8B-B14F-4D97-AF65-F5344CB8AC3E}">
        <p14:creationId xmlns:p14="http://schemas.microsoft.com/office/powerpoint/2010/main" val="65336439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Elia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22256795-E9AD-F1F7-60D0-40BE8A875881}"/>
              </a:ext>
            </a:extLst>
          </p:cNvPr>
          <p:cNvSpPr>
            <a:spLocks noGrp="1"/>
          </p:cNvSpPr>
          <p:nvPr>
            <p:ph type="sldNum" sz="quarter" idx="4"/>
          </p:nvPr>
        </p:nvSpPr>
        <p:spPr/>
        <p:txBody>
          <a:bodyPr/>
          <a:lstStyle/>
          <a:p>
            <a:fld id="{F551322C-20B2-48C3-B63D-68158FEBF630}" type="slidenum">
              <a:rPr lang="en-US" smtClean="0"/>
              <a:pPr/>
              <a:t>16</a:t>
            </a:fld>
            <a:endParaRPr lang="en-GB"/>
          </a:p>
        </p:txBody>
      </p:sp>
      <p:pic>
        <p:nvPicPr>
          <p:cNvPr id="5" name="Tartalom helye 4">
            <a:extLst>
              <a:ext uri="{FF2B5EF4-FFF2-40B4-BE49-F238E27FC236}">
                <a16:creationId xmlns:a16="http://schemas.microsoft.com/office/drawing/2014/main" id="{DD869679-8240-A33A-C8FD-CEED28F27252}"/>
              </a:ext>
            </a:extLst>
          </p:cNvPr>
          <p:cNvPicPr>
            <a:picLocks noChangeAspect="1"/>
          </p:cNvPicPr>
          <p:nvPr/>
        </p:nvPicPr>
        <p:blipFill>
          <a:blip r:embed="rId4"/>
          <a:stretch>
            <a:fillRect/>
          </a:stretch>
        </p:blipFill>
        <p:spPr>
          <a:xfrm>
            <a:off x="66912" y="1201420"/>
            <a:ext cx="9747580" cy="4772660"/>
          </a:xfrm>
          <a:prstGeom prst="rect">
            <a:avLst/>
          </a:prstGeom>
        </p:spPr>
      </p:pic>
    </p:spTree>
    <p:extLst>
      <p:ext uri="{BB962C8B-B14F-4D97-AF65-F5344CB8AC3E}">
        <p14:creationId xmlns:p14="http://schemas.microsoft.com/office/powerpoint/2010/main" val="407732379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a:t>CEPS</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D5345948-DFB6-543A-17EE-D051D04A9C6E}"/>
              </a:ext>
            </a:extLst>
          </p:cNvPr>
          <p:cNvSpPr>
            <a:spLocks noGrp="1"/>
          </p:cNvSpPr>
          <p:nvPr>
            <p:ph type="sldNum" sz="quarter" idx="4"/>
          </p:nvPr>
        </p:nvSpPr>
        <p:spPr/>
        <p:txBody>
          <a:bodyPr/>
          <a:lstStyle/>
          <a:p>
            <a:fld id="{F551322C-20B2-48C3-B63D-68158FEBF630}" type="slidenum">
              <a:rPr lang="en-US" smtClean="0"/>
              <a:pPr/>
              <a:t>17</a:t>
            </a:fld>
            <a:endParaRPr lang="en-GB"/>
          </a:p>
        </p:txBody>
      </p:sp>
      <p:pic>
        <p:nvPicPr>
          <p:cNvPr id="4" name="Tartalom helye 3">
            <a:extLst>
              <a:ext uri="{FF2B5EF4-FFF2-40B4-BE49-F238E27FC236}">
                <a16:creationId xmlns:a16="http://schemas.microsoft.com/office/drawing/2014/main" id="{11C06A7D-3206-44CF-CB29-E6097C0EF292}"/>
              </a:ext>
            </a:extLst>
          </p:cNvPr>
          <p:cNvPicPr>
            <a:picLocks noGrp="1" noChangeAspect="1"/>
          </p:cNvPicPr>
          <p:nvPr>
            <p:ph sz="quarter" idx="17"/>
          </p:nvPr>
        </p:nvPicPr>
        <p:blipFill>
          <a:blip r:embed="rId4"/>
          <a:stretch>
            <a:fillRect/>
          </a:stretch>
        </p:blipFill>
        <p:spPr>
          <a:xfrm>
            <a:off x="390395" y="1236980"/>
            <a:ext cx="9125209" cy="4904740"/>
          </a:xfrm>
          <a:prstGeom prst="rect">
            <a:avLst/>
          </a:prstGeom>
        </p:spPr>
      </p:pic>
    </p:spTree>
    <p:extLst>
      <p:ext uri="{BB962C8B-B14F-4D97-AF65-F5344CB8AC3E}">
        <p14:creationId xmlns:p14="http://schemas.microsoft.com/office/powerpoint/2010/main" val="1835140078"/>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err="1"/>
              <a:t>Tennet</a:t>
            </a:r>
            <a:r>
              <a:rPr lang="en-US" dirty="0"/>
              <a:t> Germany</a:t>
            </a:r>
            <a:r>
              <a:rPr lang="en-US" sz="1400" dirty="0"/>
              <a:t>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ED8127B9-8628-D741-8B81-688B31BD6F5B}"/>
              </a:ext>
            </a:extLst>
          </p:cNvPr>
          <p:cNvSpPr>
            <a:spLocks noGrp="1"/>
          </p:cNvSpPr>
          <p:nvPr>
            <p:ph type="sldNum" sz="quarter" idx="4"/>
          </p:nvPr>
        </p:nvSpPr>
        <p:spPr/>
        <p:txBody>
          <a:bodyPr/>
          <a:lstStyle/>
          <a:p>
            <a:fld id="{F551322C-20B2-48C3-B63D-68158FEBF630}" type="slidenum">
              <a:rPr lang="en-US" smtClean="0"/>
              <a:pPr/>
              <a:t>18</a:t>
            </a:fld>
            <a:endParaRPr lang="en-GB"/>
          </a:p>
        </p:txBody>
      </p:sp>
      <p:pic>
        <p:nvPicPr>
          <p:cNvPr id="5" name="Tartalom helye 4">
            <a:extLst>
              <a:ext uri="{FF2B5EF4-FFF2-40B4-BE49-F238E27FC236}">
                <a16:creationId xmlns:a16="http://schemas.microsoft.com/office/drawing/2014/main" id="{C96DC3A6-341A-0AFB-11C2-1F58A051D008}"/>
              </a:ext>
            </a:extLst>
          </p:cNvPr>
          <p:cNvPicPr>
            <a:picLocks noGrp="1" noChangeAspect="1"/>
          </p:cNvPicPr>
          <p:nvPr>
            <p:ph sz="quarter" idx="17"/>
          </p:nvPr>
        </p:nvPicPr>
        <p:blipFill>
          <a:blip r:embed="rId4"/>
          <a:stretch>
            <a:fillRect/>
          </a:stretch>
        </p:blipFill>
        <p:spPr>
          <a:xfrm>
            <a:off x="235225" y="1272540"/>
            <a:ext cx="9435550" cy="4640580"/>
          </a:xfrm>
          <a:prstGeom prst="rect">
            <a:avLst/>
          </a:prstGeom>
        </p:spPr>
      </p:pic>
    </p:spTree>
    <p:extLst>
      <p:ext uri="{BB962C8B-B14F-4D97-AF65-F5344CB8AC3E}">
        <p14:creationId xmlns:p14="http://schemas.microsoft.com/office/powerpoint/2010/main" val="67163075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ea typeface="Arial Unicode MS"/>
                <a:cs typeface="Arial"/>
              </a:rPr>
              <a:t>Mean and Max of ATC limiting constraints per TSO – </a:t>
            </a:r>
            <a:r>
              <a:rPr lang="en-US">
                <a:ea typeface="Arial Unicode MS"/>
                <a:cs typeface="Arial"/>
              </a:rPr>
              <a:t>TransnetBW</a:t>
            </a:r>
            <a:endParaRPr lang="en-US" sz="1400" dirty="0" err="1"/>
          </a:p>
          <a:p>
            <a:endParaRPr lang="en-US" dirty="0"/>
          </a:p>
        </p:txBody>
      </p:sp>
      <p:sp>
        <p:nvSpPr>
          <p:cNvPr id="4" name="Slide Number Placeholder 3">
            <a:extLst>
              <a:ext uri="{FF2B5EF4-FFF2-40B4-BE49-F238E27FC236}">
                <a16:creationId xmlns:a16="http://schemas.microsoft.com/office/drawing/2014/main" id="{0FA348E2-9508-D1CD-0AB3-428F006A77F5}"/>
              </a:ext>
            </a:extLst>
          </p:cNvPr>
          <p:cNvSpPr>
            <a:spLocks noGrp="1"/>
          </p:cNvSpPr>
          <p:nvPr>
            <p:ph type="sldNum" sz="quarter" idx="4"/>
          </p:nvPr>
        </p:nvSpPr>
        <p:spPr/>
        <p:txBody>
          <a:bodyPr/>
          <a:lstStyle/>
          <a:p>
            <a:fld id="{F551322C-20B2-48C3-B63D-68158FEBF630}" type="slidenum">
              <a:rPr lang="en-US" smtClean="0"/>
              <a:pPr/>
              <a:t>19</a:t>
            </a:fld>
            <a:endParaRPr lang="en-GB"/>
          </a:p>
        </p:txBody>
      </p:sp>
      <p:pic>
        <p:nvPicPr>
          <p:cNvPr id="5" name="Tartalom helye 4">
            <a:extLst>
              <a:ext uri="{FF2B5EF4-FFF2-40B4-BE49-F238E27FC236}">
                <a16:creationId xmlns:a16="http://schemas.microsoft.com/office/drawing/2014/main" id="{A9F8B095-FFC8-4346-CDB6-6D73D6B6F296}"/>
              </a:ext>
            </a:extLst>
          </p:cNvPr>
          <p:cNvPicPr>
            <a:picLocks noGrp="1" noChangeAspect="1"/>
          </p:cNvPicPr>
          <p:nvPr>
            <p:ph sz="quarter" idx="17"/>
          </p:nvPr>
        </p:nvPicPr>
        <p:blipFill>
          <a:blip r:embed="rId4"/>
          <a:stretch>
            <a:fillRect/>
          </a:stretch>
        </p:blipFill>
        <p:spPr>
          <a:xfrm>
            <a:off x="539999" y="1262380"/>
            <a:ext cx="8293701" cy="4864100"/>
          </a:xfrm>
          <a:prstGeom prst="rect">
            <a:avLst/>
          </a:prstGeom>
        </p:spPr>
      </p:pic>
    </p:spTree>
    <p:extLst>
      <p:ext uri="{BB962C8B-B14F-4D97-AF65-F5344CB8AC3E}">
        <p14:creationId xmlns:p14="http://schemas.microsoft.com/office/powerpoint/2010/main" val="371374689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A28C580-B42A-A396-FD3B-CD2F09533169}"/>
              </a:ext>
            </a:extLst>
          </p:cNvPr>
          <p:cNvGraphicFramePr>
            <a:graphicFrameLocks noGrp="1"/>
          </p:cNvGraphicFramePr>
          <p:nvPr>
            <p:extLst>
              <p:ext uri="{D42A27DB-BD31-4B8C-83A1-F6EECF244321}">
                <p14:modId xmlns:p14="http://schemas.microsoft.com/office/powerpoint/2010/main" val="318523456"/>
              </p:ext>
            </p:extLst>
          </p:nvPr>
        </p:nvGraphicFramePr>
        <p:xfrm>
          <a:off x="1164077" y="3309111"/>
          <a:ext cx="3631362" cy="1539240"/>
        </p:xfrm>
        <a:graphic>
          <a:graphicData uri="http://schemas.openxmlformats.org/drawingml/2006/table">
            <a:tbl>
              <a:tblPr firstRow="1" bandRow="1">
                <a:tableStyleId>{8A107856-5554-42FB-B03E-39F5DBC370BA}</a:tableStyleId>
              </a:tblPr>
              <a:tblGrid>
                <a:gridCol w="742363">
                  <a:extLst>
                    <a:ext uri="{9D8B030D-6E8A-4147-A177-3AD203B41FA5}">
                      <a16:colId xmlns:a16="http://schemas.microsoft.com/office/drawing/2014/main" val="3443709706"/>
                    </a:ext>
                  </a:extLst>
                </a:gridCol>
                <a:gridCol w="1971000">
                  <a:extLst>
                    <a:ext uri="{9D8B030D-6E8A-4147-A177-3AD203B41FA5}">
                      <a16:colId xmlns:a16="http://schemas.microsoft.com/office/drawing/2014/main" val="4070834036"/>
                    </a:ext>
                  </a:extLst>
                </a:gridCol>
                <a:gridCol w="917999">
                  <a:extLst>
                    <a:ext uri="{9D8B030D-6E8A-4147-A177-3AD203B41FA5}">
                      <a16:colId xmlns:a16="http://schemas.microsoft.com/office/drawing/2014/main" val="3811586343"/>
                    </a:ext>
                  </a:extLst>
                </a:gridCol>
              </a:tblGrid>
              <a:tr h="240168">
                <a:tc>
                  <a:txBody>
                    <a:bodyPr/>
                    <a:lstStyle/>
                    <a:p>
                      <a:r>
                        <a:rPr lang="pt-PT" sz="900" b="1" dirty="0">
                          <a:solidFill>
                            <a:schemeClr val="bg1"/>
                          </a:solidFill>
                        </a:rPr>
                        <a:t>BD</a:t>
                      </a:r>
                      <a:endParaRPr lang="LID4096" sz="900" b="1" dirty="0">
                        <a:solidFill>
                          <a:schemeClr val="bg1"/>
                        </a:solidFill>
                      </a:endParaRPr>
                    </a:p>
                  </a:txBody>
                  <a:tcPr>
                    <a:solidFill>
                      <a:schemeClr val="accent2"/>
                    </a:solidFill>
                  </a:tcPr>
                </a:tc>
                <a:tc>
                  <a:txBody>
                    <a:bodyPr/>
                    <a:lstStyle/>
                    <a:p>
                      <a:r>
                        <a:rPr lang="pt-PT" sz="900" b="1" dirty="0">
                          <a:solidFill>
                            <a:schemeClr val="bg1"/>
                          </a:solidFill>
                        </a:rPr>
                        <a:t>Reason</a:t>
                      </a:r>
                      <a:endParaRPr lang="LID4096" sz="900" b="1" dirty="0">
                        <a:solidFill>
                          <a:schemeClr val="bg1"/>
                        </a:solidFill>
                      </a:endParaRPr>
                    </a:p>
                  </a:txBody>
                  <a:tcPr>
                    <a:solidFill>
                      <a:schemeClr val="accent2"/>
                    </a:solidFill>
                  </a:tcPr>
                </a:tc>
                <a:tc>
                  <a:txBody>
                    <a:bodyPr/>
                    <a:lstStyle/>
                    <a:p>
                      <a:r>
                        <a:rPr lang="pt-PT" sz="900" b="1" dirty="0">
                          <a:solidFill>
                            <a:schemeClr val="bg1"/>
                          </a:solidFill>
                        </a:rPr>
                        <a:t>Fallback/</a:t>
                      </a:r>
                    </a:p>
                    <a:p>
                      <a:r>
                        <a:rPr lang="pt-PT" sz="900" b="1" dirty="0">
                          <a:solidFill>
                            <a:schemeClr val="bg1"/>
                          </a:solidFill>
                        </a:rPr>
                        <a:t>Process failure</a:t>
                      </a:r>
                      <a:endParaRPr lang="LID4096" sz="900" b="1" dirty="0">
                        <a:solidFill>
                          <a:schemeClr val="bg1"/>
                        </a:solidFill>
                      </a:endParaRPr>
                    </a:p>
                  </a:txBody>
                  <a:tcPr>
                    <a:solidFill>
                      <a:schemeClr val="accent2"/>
                    </a:solidFill>
                  </a:tcPr>
                </a:tc>
                <a:extLst>
                  <a:ext uri="{0D108BD9-81ED-4DB2-BD59-A6C34878D82A}">
                    <a16:rowId xmlns:a16="http://schemas.microsoft.com/office/drawing/2014/main" val="484507271"/>
                  </a:ext>
                </a:extLst>
              </a:tr>
              <a:tr h="140098">
                <a:tc>
                  <a:txBody>
                    <a:bodyPr/>
                    <a:lstStyle/>
                    <a:p>
                      <a:r>
                        <a:rPr lang="pt-PT" sz="800" dirty="0"/>
                        <a:t>14/05/2025</a:t>
                      </a:r>
                      <a:endParaRPr lang="LID4096" sz="800" dirty="0"/>
                    </a:p>
                  </a:txBody>
                  <a:tcPr/>
                </a:tc>
                <a:tc>
                  <a:txBody>
                    <a:bodyPr/>
                    <a:lstStyle/>
                    <a:p>
                      <a:r>
                        <a:rPr lang="pt-PT" sz="800" dirty="0" err="1">
                          <a:solidFill>
                            <a:srgbClr val="0100FE"/>
                          </a:solidFill>
                        </a:rPr>
                        <a:t>Several</a:t>
                      </a:r>
                      <a:r>
                        <a:rPr lang="pt-PT" sz="800" dirty="0">
                          <a:solidFill>
                            <a:srgbClr val="0100FE"/>
                          </a:solidFill>
                        </a:rPr>
                        <a:t> inputs </a:t>
                      </a:r>
                      <a:r>
                        <a:rPr lang="pt-PT" sz="800" dirty="0" err="1">
                          <a:solidFill>
                            <a:srgbClr val="0100FE"/>
                          </a:solidFill>
                        </a:rPr>
                        <a:t>from</a:t>
                      </a:r>
                      <a:r>
                        <a:rPr lang="pt-PT" sz="800" dirty="0">
                          <a:solidFill>
                            <a:srgbClr val="0100FE"/>
                          </a:solidFill>
                        </a:rPr>
                        <a:t> </a:t>
                      </a:r>
                      <a:r>
                        <a:rPr lang="pt-PT" sz="800" dirty="0" err="1">
                          <a:solidFill>
                            <a:srgbClr val="0100FE"/>
                          </a:solidFill>
                        </a:rPr>
                        <a:t>the</a:t>
                      </a:r>
                      <a:r>
                        <a:rPr lang="pt-PT" sz="800" dirty="0">
                          <a:solidFill>
                            <a:srgbClr val="0100FE"/>
                          </a:solidFill>
                        </a:rPr>
                        <a:t> TSO data </a:t>
                      </a:r>
                      <a:r>
                        <a:rPr lang="pt-PT" sz="800" dirty="0" err="1">
                          <a:solidFill>
                            <a:srgbClr val="0100FE"/>
                          </a:solidFill>
                        </a:rPr>
                        <a:t>merging</a:t>
                      </a:r>
                      <a:r>
                        <a:rPr lang="pt-PT" sz="800" dirty="0">
                          <a:solidFill>
                            <a:srgbClr val="0100FE"/>
                          </a:solidFill>
                        </a:rPr>
                        <a:t> </a:t>
                      </a:r>
                      <a:r>
                        <a:rPr lang="pt-PT" sz="800" dirty="0" err="1">
                          <a:solidFill>
                            <a:srgbClr val="0100FE"/>
                          </a:solidFill>
                        </a:rPr>
                        <a:t>and</a:t>
                      </a:r>
                      <a:r>
                        <a:rPr lang="pt-PT" sz="800" dirty="0">
                          <a:solidFill>
                            <a:srgbClr val="0100FE"/>
                          </a:solidFill>
                        </a:rPr>
                        <a:t> </a:t>
                      </a:r>
                      <a:r>
                        <a:rPr lang="pt-PT" sz="800" dirty="0" err="1">
                          <a:solidFill>
                            <a:srgbClr val="0100FE"/>
                          </a:solidFill>
                        </a:rPr>
                        <a:t>AACs</a:t>
                      </a:r>
                      <a:r>
                        <a:rPr lang="pt-PT" sz="800" dirty="0">
                          <a:solidFill>
                            <a:srgbClr val="0100FE"/>
                          </a:solidFill>
                        </a:rPr>
                        <a:t> </a:t>
                      </a:r>
                      <a:r>
                        <a:rPr lang="pt-PT" sz="800" dirty="0" err="1">
                          <a:solidFill>
                            <a:srgbClr val="0100FE"/>
                          </a:solidFill>
                        </a:rPr>
                        <a:t>missing</a:t>
                      </a:r>
                      <a:r>
                        <a:rPr lang="pt-PT" sz="800" dirty="0">
                          <a:solidFill>
                            <a:srgbClr val="0100FE"/>
                          </a:solidFill>
                        </a:rPr>
                        <a:t> – </a:t>
                      </a:r>
                      <a:r>
                        <a:rPr lang="pt-PT" sz="800" dirty="0" err="1">
                          <a:solidFill>
                            <a:srgbClr val="0100FE"/>
                          </a:solidFill>
                        </a:rPr>
                        <a:t>Massive</a:t>
                      </a:r>
                      <a:r>
                        <a:rPr lang="pt-PT" sz="800" dirty="0">
                          <a:solidFill>
                            <a:srgbClr val="0100FE"/>
                          </a:solidFill>
                        </a:rPr>
                        <a:t> </a:t>
                      </a:r>
                      <a:r>
                        <a:rPr lang="pt-PT" sz="800" dirty="0" err="1">
                          <a:solidFill>
                            <a:srgbClr val="0100FE"/>
                          </a:solidFill>
                        </a:rPr>
                        <a:t>delays</a:t>
                      </a:r>
                      <a:r>
                        <a:rPr lang="pt-PT" sz="800" dirty="0">
                          <a:solidFill>
                            <a:srgbClr val="0100FE"/>
                          </a:solidFill>
                        </a:rPr>
                        <a:t>, </a:t>
                      </a:r>
                      <a:r>
                        <a:rPr lang="pt-PT" sz="800" dirty="0" err="1">
                          <a:solidFill>
                            <a:srgbClr val="0100FE"/>
                          </a:solidFill>
                        </a:rPr>
                        <a:t>and</a:t>
                      </a:r>
                      <a:r>
                        <a:rPr lang="pt-PT" sz="800" dirty="0">
                          <a:solidFill>
                            <a:srgbClr val="0100FE"/>
                          </a:solidFill>
                        </a:rPr>
                        <a:t> </a:t>
                      </a:r>
                      <a:r>
                        <a:rPr lang="pt-PT" sz="800" dirty="0" err="1">
                          <a:solidFill>
                            <a:srgbClr val="0100FE"/>
                          </a:solidFill>
                        </a:rPr>
                        <a:t>the</a:t>
                      </a:r>
                      <a:r>
                        <a:rPr lang="pt-PT" sz="800" dirty="0">
                          <a:solidFill>
                            <a:srgbClr val="0100FE"/>
                          </a:solidFill>
                        </a:rPr>
                        <a:t> </a:t>
                      </a:r>
                      <a:r>
                        <a:rPr lang="pt-PT" sz="800" dirty="0" err="1">
                          <a:solidFill>
                            <a:srgbClr val="0100FE"/>
                          </a:solidFill>
                        </a:rPr>
                        <a:t>process</a:t>
                      </a:r>
                      <a:r>
                        <a:rPr lang="pt-PT" sz="800" dirty="0">
                          <a:solidFill>
                            <a:srgbClr val="0100FE"/>
                          </a:solidFill>
                        </a:rPr>
                        <a:t> </a:t>
                      </a:r>
                      <a:r>
                        <a:rPr lang="pt-PT" sz="800" dirty="0" err="1">
                          <a:solidFill>
                            <a:srgbClr val="0100FE"/>
                          </a:solidFill>
                        </a:rPr>
                        <a:t>ended</a:t>
                      </a:r>
                      <a:r>
                        <a:rPr lang="pt-PT" sz="800" dirty="0">
                          <a:solidFill>
                            <a:srgbClr val="0100FE"/>
                          </a:solidFill>
                        </a:rPr>
                        <a:t> </a:t>
                      </a:r>
                      <a:r>
                        <a:rPr lang="pt-PT" sz="800" dirty="0" err="1">
                          <a:solidFill>
                            <a:srgbClr val="0100FE"/>
                          </a:solidFill>
                        </a:rPr>
                        <a:t>up</a:t>
                      </a:r>
                      <a:r>
                        <a:rPr lang="pt-PT" sz="800" dirty="0">
                          <a:solidFill>
                            <a:srgbClr val="0100FE"/>
                          </a:solidFill>
                        </a:rPr>
                        <a:t> </a:t>
                      </a:r>
                      <a:r>
                        <a:rPr lang="pt-PT" sz="800" dirty="0" err="1">
                          <a:solidFill>
                            <a:srgbClr val="0100FE"/>
                          </a:solidFill>
                        </a:rPr>
                        <a:t>failing</a:t>
                      </a:r>
                      <a:r>
                        <a:rPr lang="pt-PT" sz="800" dirty="0">
                          <a:solidFill>
                            <a:srgbClr val="0100FE"/>
                          </a:solidFill>
                        </a:rPr>
                        <a:t> </a:t>
                      </a:r>
                      <a:r>
                        <a:rPr lang="pt-PT" sz="800" dirty="0" err="1">
                          <a:solidFill>
                            <a:srgbClr val="0100FE"/>
                          </a:solidFill>
                        </a:rPr>
                        <a:t>due</a:t>
                      </a:r>
                      <a:r>
                        <a:rPr lang="pt-PT" sz="800" dirty="0">
                          <a:solidFill>
                            <a:srgbClr val="0100FE"/>
                          </a:solidFill>
                        </a:rPr>
                        <a:t> to </a:t>
                      </a:r>
                      <a:r>
                        <a:rPr lang="pt-PT" sz="800" dirty="0" err="1">
                          <a:solidFill>
                            <a:srgbClr val="0100FE"/>
                          </a:solidFill>
                        </a:rPr>
                        <a:t>outdated</a:t>
                      </a:r>
                      <a:r>
                        <a:rPr lang="pt-PT" sz="800" dirty="0">
                          <a:solidFill>
                            <a:srgbClr val="0100FE"/>
                          </a:solidFill>
                        </a:rPr>
                        <a:t> </a:t>
                      </a:r>
                      <a:r>
                        <a:rPr lang="pt-PT" sz="800" dirty="0" err="1">
                          <a:solidFill>
                            <a:srgbClr val="0100FE"/>
                          </a:solidFill>
                        </a:rPr>
                        <a:t>AACs</a:t>
                      </a:r>
                    </a:p>
                  </a:txBody>
                  <a:tcPr/>
                </a:tc>
                <a:tc>
                  <a:txBody>
                    <a:bodyPr/>
                    <a:lstStyle/>
                    <a:p>
                      <a:pPr lvl="0">
                        <a:buNone/>
                      </a:pPr>
                      <a:r>
                        <a:rPr lang="pt-PT" sz="800" b="0" i="0" u="none" strike="noStrike" noProof="0" dirty="0" err="1">
                          <a:solidFill>
                            <a:srgbClr val="000000"/>
                          </a:solidFill>
                          <a:latin typeface="Arial"/>
                        </a:rPr>
                        <a:t>Process</a:t>
                      </a:r>
                      <a:r>
                        <a:rPr lang="pt-PT" sz="800" b="0" i="0" u="none" strike="noStrike" noProof="0" dirty="0">
                          <a:solidFill>
                            <a:srgbClr val="000000"/>
                          </a:solidFill>
                          <a:latin typeface="Arial"/>
                        </a:rPr>
                        <a:t> </a:t>
                      </a:r>
                      <a:r>
                        <a:rPr lang="pt-PT" sz="800" b="0" i="0" u="none" strike="noStrike" noProof="0" dirty="0" err="1">
                          <a:solidFill>
                            <a:srgbClr val="000000"/>
                          </a:solidFill>
                          <a:latin typeface="Arial"/>
                        </a:rPr>
                        <a:t>failure</a:t>
                      </a:r>
                      <a:endParaRPr lang="en-US" dirty="0" err="1"/>
                    </a:p>
                  </a:txBody>
                  <a:tcPr/>
                </a:tc>
                <a:extLst>
                  <a:ext uri="{0D108BD9-81ED-4DB2-BD59-A6C34878D82A}">
                    <a16:rowId xmlns:a16="http://schemas.microsoft.com/office/drawing/2014/main" val="2363907790"/>
                  </a:ext>
                </a:extLst>
              </a:tr>
              <a:tr h="140098">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t>16/05/2025</a:t>
                      </a:r>
                      <a:endParaRPr lang="LID4096" sz="800" dirty="0"/>
                    </a:p>
                  </a:txBody>
                  <a:tcPr/>
                </a:tc>
                <a:tc>
                  <a:txBody>
                    <a:bodyPr/>
                    <a:lstStyle/>
                    <a:p>
                      <a:r>
                        <a:rPr lang="pt-PT" sz="800" dirty="0">
                          <a:solidFill>
                            <a:srgbClr val="0100FE"/>
                          </a:solidFill>
                        </a:rPr>
                        <a:t>Bug in AMICA leads to </a:t>
                      </a:r>
                      <a:r>
                        <a:rPr lang="pt-PT" sz="800" dirty="0" err="1">
                          <a:solidFill>
                            <a:srgbClr val="0100FE"/>
                          </a:solidFill>
                        </a:rPr>
                        <a:t>duplications</a:t>
                      </a:r>
                      <a:r>
                        <a:rPr lang="pt-PT" sz="800" dirty="0">
                          <a:solidFill>
                            <a:srgbClr val="0100FE"/>
                          </a:solidFill>
                        </a:rPr>
                        <a:t> </a:t>
                      </a:r>
                      <a:r>
                        <a:rPr lang="pt-PT" sz="800" dirty="0" err="1">
                          <a:solidFill>
                            <a:srgbClr val="0100FE"/>
                          </a:solidFill>
                        </a:rPr>
                        <a:t>of</a:t>
                      </a:r>
                      <a:r>
                        <a:rPr lang="pt-PT" sz="800" dirty="0">
                          <a:solidFill>
                            <a:srgbClr val="0100FE"/>
                          </a:solidFill>
                        </a:rPr>
                        <a:t> nodes </a:t>
                      </a:r>
                      <a:r>
                        <a:rPr lang="pt-PT" sz="800" dirty="0" err="1">
                          <a:solidFill>
                            <a:srgbClr val="0100FE"/>
                          </a:solidFill>
                        </a:rPr>
                        <a:t>which</a:t>
                      </a:r>
                      <a:r>
                        <a:rPr lang="pt-PT" sz="800" dirty="0">
                          <a:solidFill>
                            <a:srgbClr val="0100FE"/>
                          </a:solidFill>
                        </a:rPr>
                        <a:t> </a:t>
                      </a:r>
                      <a:r>
                        <a:rPr lang="pt-PT" sz="800" dirty="0" err="1">
                          <a:solidFill>
                            <a:srgbClr val="0100FE"/>
                          </a:solidFill>
                        </a:rPr>
                        <a:t>is</a:t>
                      </a:r>
                      <a:r>
                        <a:rPr lang="pt-PT" sz="800" dirty="0">
                          <a:solidFill>
                            <a:srgbClr val="0100FE"/>
                          </a:solidFill>
                        </a:rPr>
                        <a:t> </a:t>
                      </a:r>
                      <a:r>
                        <a:rPr lang="pt-PT" sz="800" dirty="0" err="1">
                          <a:solidFill>
                            <a:srgbClr val="0100FE"/>
                          </a:solidFill>
                        </a:rPr>
                        <a:t>not</a:t>
                      </a:r>
                      <a:r>
                        <a:rPr lang="pt-PT" sz="800" dirty="0">
                          <a:solidFill>
                            <a:srgbClr val="0100FE"/>
                          </a:solidFill>
                        </a:rPr>
                        <a:t> </a:t>
                      </a:r>
                      <a:r>
                        <a:rPr lang="pt-PT" sz="800" dirty="0" err="1">
                          <a:solidFill>
                            <a:srgbClr val="0100FE"/>
                          </a:solidFill>
                        </a:rPr>
                        <a:t>supported</a:t>
                      </a:r>
                      <a:r>
                        <a:rPr lang="pt-PT" sz="800" dirty="0">
                          <a:solidFill>
                            <a:srgbClr val="0100FE"/>
                          </a:solidFill>
                        </a:rPr>
                        <a:t> </a:t>
                      </a:r>
                      <a:r>
                        <a:rPr lang="pt-PT" sz="800" dirty="0" err="1">
                          <a:solidFill>
                            <a:srgbClr val="0100FE"/>
                          </a:solidFill>
                        </a:rPr>
                        <a:t>by</a:t>
                      </a:r>
                      <a:r>
                        <a:rPr lang="pt-PT" sz="800" dirty="0">
                          <a:solidFill>
                            <a:srgbClr val="0100FE"/>
                          </a:solidFill>
                        </a:rPr>
                        <a:t> </a:t>
                      </a:r>
                      <a:r>
                        <a:rPr lang="pt-PT" sz="800" dirty="0" err="1">
                          <a:solidFill>
                            <a:srgbClr val="0100FE"/>
                          </a:solidFill>
                        </a:rPr>
                        <a:t>the</a:t>
                      </a:r>
                      <a:r>
                        <a:rPr lang="pt-PT" sz="800" dirty="0">
                          <a:solidFill>
                            <a:srgbClr val="0100FE"/>
                          </a:solidFill>
                        </a:rPr>
                        <a:t> </a:t>
                      </a:r>
                      <a:r>
                        <a:rPr lang="pt-PT" sz="800" dirty="0" err="1">
                          <a:solidFill>
                            <a:srgbClr val="0100FE"/>
                          </a:solidFill>
                        </a:rPr>
                        <a:t>current</a:t>
                      </a:r>
                      <a:r>
                        <a:rPr lang="pt-PT" sz="800" dirty="0">
                          <a:solidFill>
                            <a:srgbClr val="0100FE"/>
                          </a:solidFill>
                        </a:rPr>
                        <a:t> FBPCM</a:t>
                      </a:r>
                    </a:p>
                  </a:txBody>
                  <a:tcPr/>
                </a:tc>
                <a:tc>
                  <a:txBody>
                    <a:bodyPr/>
                    <a:lstStyle/>
                    <a:p>
                      <a:pPr lvl="0">
                        <a:buNone/>
                      </a:pPr>
                      <a:r>
                        <a:rPr lang="pt-PT" sz="800" dirty="0"/>
                        <a:t>ID2 </a:t>
                      </a:r>
                      <a:r>
                        <a:rPr lang="pt-PT" sz="800" err="1"/>
                        <a:t>Domain</a:t>
                      </a:r>
                      <a:r>
                        <a:rPr lang="pt-PT" sz="800" dirty="0"/>
                        <a:t> AAC </a:t>
                      </a:r>
                      <a:r>
                        <a:rPr lang="pt-PT" sz="800" err="1"/>
                        <a:t>Fallback</a:t>
                      </a:r>
                    </a:p>
                  </a:txBody>
                  <a:tcPr/>
                </a:tc>
                <a:extLst>
                  <a:ext uri="{0D108BD9-81ED-4DB2-BD59-A6C34878D82A}">
                    <a16:rowId xmlns:a16="http://schemas.microsoft.com/office/drawing/2014/main" val="3342969787"/>
                  </a:ext>
                </a:extLst>
              </a:tr>
            </a:tbl>
          </a:graphicData>
        </a:graphic>
      </p:graphicFrame>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nl-NL" sz="1600" dirty="0" err="1"/>
              <a:t>External</a:t>
            </a:r>
            <a:r>
              <a:rPr lang="nl-NL" sz="1600" dirty="0"/>
              <a:t> // run KPI report</a:t>
            </a:r>
            <a:endParaRPr lang="en-US" sz="1600"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Introduction, reporting period and limitations</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940299"/>
            <a:ext cx="8939475" cy="5030321"/>
          </a:xfrm>
        </p:spPr>
        <p:txBody>
          <a:bodyPr vert="horz" lIns="91440" tIns="45720" rIns="91440" bIns="45720" rtlCol="0" anchor="t">
            <a:noAutofit/>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1"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Context</a:t>
            </a:r>
          </a:p>
          <a:p>
            <a:pPr lvl="1"/>
            <a:r>
              <a:rPr lang="en-US" sz="1200" dirty="0">
                <a:ea typeface="Arial Unicode MS"/>
                <a:cs typeface="Arial"/>
              </a:rPr>
              <a:t>According to Article 2</a:t>
            </a:r>
            <a:r>
              <a:rPr lang="sk-SK" sz="1200" dirty="0">
                <a:ea typeface="Arial Unicode MS"/>
                <a:cs typeface="Arial"/>
              </a:rPr>
              <a:t>6</a:t>
            </a:r>
            <a:r>
              <a:rPr lang="en-US" sz="1200" dirty="0">
                <a:ea typeface="Arial Unicode MS"/>
                <a:cs typeface="Arial"/>
              </a:rPr>
              <a:t>(4) of the Core FB </a:t>
            </a:r>
            <a:r>
              <a:rPr lang="sk-SK" sz="1200" dirty="0">
                <a:ea typeface="Arial Unicode MS"/>
                <a:cs typeface="Arial"/>
              </a:rPr>
              <a:t>ID</a:t>
            </a:r>
            <a:r>
              <a:rPr lang="en-US" sz="1200" dirty="0">
                <a:ea typeface="Arial Unicode MS"/>
                <a:cs typeface="Arial"/>
              </a:rPr>
              <a:t> CCM, </a:t>
            </a:r>
            <a:r>
              <a:rPr lang="en-US" sz="1050" i="1" dirty="0">
                <a:ea typeface="Arial Unicode MS"/>
                <a:cs typeface="Arial"/>
              </a:rPr>
              <a:t>“Core TSOs shall continuously monitor the effects and the performance of the application of this methodology during the parallel run. And shall develop, in coordination with the Core regulatory authorities, the Agency and stakeholders, the monitoring and performance criteria and report on the outcome of this monitoring on quarterly basis in a report”.</a:t>
            </a:r>
            <a:endParaRPr lang="sk-SK" i="1" dirty="0">
              <a:ea typeface="Arial Unicode MS"/>
              <a:cs typeface="Arial"/>
            </a:endParaRPr>
          </a:p>
          <a:p>
            <a:pPr lvl="1">
              <a:defRPr/>
            </a:pPr>
            <a:r>
              <a:rPr lang="en-US" dirty="0">
                <a:ea typeface="Arial Unicode MS"/>
                <a:cs typeface="Arial"/>
              </a:rPr>
              <a:t>IDCC(c) external // run started on </a:t>
            </a:r>
            <a:r>
              <a:rPr lang="en-US" b="1" dirty="0">
                <a:ea typeface="Arial Unicode MS"/>
                <a:cs typeface="Arial"/>
              </a:rPr>
              <a:t>17</a:t>
            </a:r>
            <a:r>
              <a:rPr lang="en-US" b="1" baseline="30000" dirty="0">
                <a:ea typeface="Arial Unicode MS"/>
                <a:cs typeface="Arial"/>
              </a:rPr>
              <a:t>th</a:t>
            </a:r>
            <a:r>
              <a:rPr lang="en-US" b="1" dirty="0">
                <a:ea typeface="Arial Unicode MS"/>
                <a:cs typeface="Arial"/>
              </a:rPr>
              <a:t> of December 2024 </a:t>
            </a:r>
            <a:r>
              <a:rPr lang="en-US" dirty="0">
                <a:ea typeface="Arial Unicode MS"/>
                <a:cs typeface="Arial"/>
              </a:rPr>
              <a:t>and finished on the </a:t>
            </a:r>
            <a:r>
              <a:rPr lang="en-US" b="1" dirty="0">
                <a:ea typeface="Arial Unicode MS"/>
                <a:cs typeface="Arial"/>
              </a:rPr>
              <a:t>24</a:t>
            </a:r>
            <a:r>
              <a:rPr lang="en-US" b="1" baseline="30000" dirty="0">
                <a:ea typeface="Arial Unicode MS"/>
                <a:cs typeface="Arial"/>
              </a:rPr>
              <a:t>th</a:t>
            </a:r>
            <a:r>
              <a:rPr lang="en-US" b="1" dirty="0">
                <a:ea typeface="Arial Unicode MS"/>
                <a:cs typeface="Arial"/>
              </a:rPr>
              <a:t> of June 2025</a:t>
            </a:r>
            <a:r>
              <a:rPr lang="en-US" dirty="0">
                <a:ea typeface="Arial Unicode MS"/>
                <a:cs typeface="Arial"/>
              </a:rPr>
              <a:t>(~6 months). The results of IDCC(c) have been published on </a:t>
            </a:r>
            <a:r>
              <a:rPr lang="sk-SK" dirty="0">
                <a:ea typeface="Arial Unicode MS"/>
                <a:cs typeface="Arial"/>
              </a:rPr>
              <a:t>[</a:t>
            </a:r>
            <a:r>
              <a:rPr lang="en-US" dirty="0">
                <a:solidFill>
                  <a:srgbClr val="3F3F3F"/>
                </a:solidFill>
                <a:ea typeface="Arial Unicode MS"/>
                <a:cs typeface="Arial"/>
                <a:hlinkClick r:id="rId6">
                  <a:extLst>
                    <a:ext uri="{A12FA001-AC4F-418D-AE19-62706E023703}">
                      <ahyp:hlinkClr xmlns:ahyp="http://schemas.microsoft.com/office/drawing/2018/hyperlinkcolor" val="tx"/>
                    </a:ext>
                  </a:extLst>
                </a:hlinkClick>
              </a:rPr>
              <a:t>JAO website</a:t>
            </a:r>
            <a:r>
              <a:rPr lang="sk-SK" dirty="0">
                <a:ea typeface="Arial Unicode MS"/>
                <a:cs typeface="Arial"/>
              </a:rPr>
              <a:t>]</a:t>
            </a:r>
            <a:endParaRPr lang="pt-PT" dirty="0">
              <a:latin typeface="Arial"/>
            </a:endParaRPr>
          </a:p>
          <a:p>
            <a:pPr lvl="0">
              <a:lnSpc>
                <a:spcPct val="150000"/>
              </a:lnSpc>
            </a:pPr>
            <a:r>
              <a:rPr lang="en-US" b="1" dirty="0"/>
              <a:t>Reporting period</a:t>
            </a:r>
          </a:p>
          <a:p>
            <a:pPr lvl="1"/>
            <a:r>
              <a:rPr lang="en-US" dirty="0">
                <a:ea typeface="Arial Unicode MS"/>
                <a:cs typeface="Arial"/>
              </a:rPr>
              <a:t>This report covers roughly 3 months (01/04/2025 – 24/06/2025) of IDCC(c) EXT //run results in the Core region, considering the go-live took place on the 25</a:t>
            </a:r>
            <a:r>
              <a:rPr lang="en-US" baseline="30000" dirty="0">
                <a:ea typeface="Arial Unicode MS"/>
                <a:cs typeface="Arial"/>
              </a:rPr>
              <a:t>th</a:t>
            </a:r>
            <a:r>
              <a:rPr lang="en-US" dirty="0">
                <a:ea typeface="Arial Unicode MS"/>
                <a:cs typeface="Arial"/>
              </a:rPr>
              <a:t> June 2025.</a:t>
            </a:r>
          </a:p>
          <a:p>
            <a:pPr lvl="1"/>
            <a:r>
              <a:rPr lang="en-US" dirty="0">
                <a:ea typeface="Arial Unicode MS"/>
                <a:cs typeface="Arial"/>
              </a:rPr>
              <a:t>4 business days have been excluded from the computation of KPIs due to: </a:t>
            </a:r>
          </a:p>
          <a:p>
            <a:pPr lvl="1"/>
            <a:endParaRPr lang="en-US" dirty="0">
              <a:ea typeface="Arial Unicode MS"/>
              <a:cs typeface="Arial"/>
            </a:endParaRPr>
          </a:p>
          <a:p>
            <a:pPr lvl="1"/>
            <a:endParaRPr lang="en-US" dirty="0">
              <a:ea typeface="Arial Unicode MS"/>
              <a:cs typeface="Arial"/>
            </a:endParaRPr>
          </a:p>
          <a:p>
            <a:pPr lvl="1"/>
            <a:endParaRPr lang="en-US" dirty="0">
              <a:ea typeface="Arial Unicode MS"/>
              <a:cs typeface="Arial"/>
            </a:endParaRPr>
          </a:p>
          <a:p>
            <a:pPr lvl="1"/>
            <a:endParaRPr lang="en-US" dirty="0">
              <a:ea typeface="Arial Unicode MS"/>
              <a:cs typeface="Arial"/>
            </a:endParaRPr>
          </a:p>
          <a:p>
            <a:pPr lvl="1"/>
            <a:endParaRPr lang="en-US" dirty="0">
              <a:ea typeface="Arial Unicode MS"/>
              <a:cs typeface="Arial"/>
            </a:endParaRPr>
          </a:p>
          <a:p>
            <a:pPr lvl="1"/>
            <a:endParaRPr lang="en-US" dirty="0">
              <a:ea typeface="Arial Unicode MS"/>
              <a:cs typeface="Arial"/>
            </a:endParaRPr>
          </a:p>
          <a:p>
            <a:pPr lvl="1"/>
            <a:endParaRPr lang="en-US" dirty="0">
              <a:ea typeface="Arial Unicode MS"/>
              <a:cs typeface="Arial"/>
            </a:endParaRPr>
          </a:p>
          <a:p>
            <a:pPr marL="0" lvl="1" indent="0">
              <a:buNone/>
            </a:pPr>
            <a:endParaRPr lang="en-US" sz="900" dirty="0">
              <a:ea typeface="Arial Unicode MS"/>
              <a:cs typeface="Arial"/>
            </a:endParaRPr>
          </a:p>
          <a:p>
            <a:pPr lvl="1"/>
            <a:r>
              <a:rPr lang="en-US" dirty="0">
                <a:ea typeface="Arial Unicode MS"/>
                <a:cs typeface="Arial"/>
              </a:rPr>
              <a:t>For the business days abovementioned the IDCC(c) process failed or fallback was triggered due to the </a:t>
            </a:r>
            <a:r>
              <a:rPr lang="en-US" dirty="0">
                <a:solidFill>
                  <a:srgbClr val="0100FE"/>
                </a:solidFill>
                <a:ea typeface="Arial Unicode MS"/>
                <a:cs typeface="Arial"/>
              </a:rPr>
              <a:t>switch to prod environment</a:t>
            </a:r>
            <a:r>
              <a:rPr lang="en-US" dirty="0">
                <a:ea typeface="Arial Unicode MS"/>
                <a:cs typeface="Arial"/>
              </a:rPr>
              <a:t>. The problems identified were occasional, solved and a fix has been deployed.</a:t>
            </a:r>
            <a:endParaRPr lang="en-US" dirty="0"/>
          </a:p>
          <a:p>
            <a:pPr lvl="1"/>
            <a:r>
              <a:rPr lang="en-US" dirty="0">
                <a:ea typeface="Arial Unicode MS"/>
                <a:cs typeface="Arial"/>
              </a:rPr>
              <a:t>For information, the business days with an IDCF of 1:15 instead of 2:15: 29/04/2025, 05/05/2025</a:t>
            </a:r>
            <a:endParaRPr lang="en-US" dirty="0">
              <a:highlight>
                <a:srgbClr val="FFFF00"/>
              </a:highlight>
              <a:ea typeface="Arial Unicode MS"/>
              <a:cs typeface="Arial"/>
            </a:endParaRPr>
          </a:p>
        </p:txBody>
      </p:sp>
      <p:graphicFrame>
        <p:nvGraphicFramePr>
          <p:cNvPr id="8" name="Table 7">
            <a:extLst>
              <a:ext uri="{FF2B5EF4-FFF2-40B4-BE49-F238E27FC236}">
                <a16:creationId xmlns:a16="http://schemas.microsoft.com/office/drawing/2014/main" id="{2FBF1E24-FB42-0C60-03B5-ED87B4B45A9B}"/>
              </a:ext>
            </a:extLst>
          </p:cNvPr>
          <p:cNvGraphicFramePr>
            <a:graphicFrameLocks noGrp="1"/>
          </p:cNvGraphicFramePr>
          <p:nvPr>
            <p:extLst>
              <p:ext uri="{D42A27DB-BD31-4B8C-83A1-F6EECF244321}">
                <p14:modId xmlns:p14="http://schemas.microsoft.com/office/powerpoint/2010/main" val="2467954247"/>
              </p:ext>
            </p:extLst>
          </p:nvPr>
        </p:nvGraphicFramePr>
        <p:xfrm>
          <a:off x="5114925" y="3305175"/>
          <a:ext cx="4212449" cy="1661160"/>
        </p:xfrm>
        <a:graphic>
          <a:graphicData uri="http://schemas.openxmlformats.org/drawingml/2006/table">
            <a:tbl>
              <a:tblPr firstRow="1" bandRow="1">
                <a:tableStyleId>{8A107856-5554-42FB-B03E-39F5DBC370BA}</a:tableStyleId>
              </a:tblPr>
              <a:tblGrid>
                <a:gridCol w="769500">
                  <a:extLst>
                    <a:ext uri="{9D8B030D-6E8A-4147-A177-3AD203B41FA5}">
                      <a16:colId xmlns:a16="http://schemas.microsoft.com/office/drawing/2014/main" val="3443709706"/>
                    </a:ext>
                  </a:extLst>
                </a:gridCol>
                <a:gridCol w="2578500">
                  <a:extLst>
                    <a:ext uri="{9D8B030D-6E8A-4147-A177-3AD203B41FA5}">
                      <a16:colId xmlns:a16="http://schemas.microsoft.com/office/drawing/2014/main" val="4070834036"/>
                    </a:ext>
                  </a:extLst>
                </a:gridCol>
                <a:gridCol w="864449">
                  <a:extLst>
                    <a:ext uri="{9D8B030D-6E8A-4147-A177-3AD203B41FA5}">
                      <a16:colId xmlns:a16="http://schemas.microsoft.com/office/drawing/2014/main" val="3815034775"/>
                    </a:ext>
                  </a:extLst>
                </a:gridCol>
              </a:tblGrid>
              <a:tr h="302303">
                <a:tc>
                  <a:txBody>
                    <a:bodyPr/>
                    <a:lstStyle/>
                    <a:p>
                      <a:r>
                        <a:rPr lang="pt-PT" sz="900" dirty="0">
                          <a:solidFill>
                            <a:schemeClr val="bg1"/>
                          </a:solidFill>
                        </a:rPr>
                        <a:t>BD</a:t>
                      </a:r>
                      <a:endParaRPr lang="LID4096" sz="900" dirty="0">
                        <a:solidFill>
                          <a:schemeClr val="bg1"/>
                        </a:solidFill>
                      </a:endParaRPr>
                    </a:p>
                  </a:txBody>
                  <a:tcPr>
                    <a:solidFill>
                      <a:schemeClr val="accent2"/>
                    </a:solidFill>
                  </a:tcPr>
                </a:tc>
                <a:tc>
                  <a:txBody>
                    <a:bodyPr/>
                    <a:lstStyle/>
                    <a:p>
                      <a:r>
                        <a:rPr lang="pt-PT" sz="900" dirty="0">
                          <a:solidFill>
                            <a:schemeClr val="bg1"/>
                          </a:solidFill>
                        </a:rPr>
                        <a:t>Reason</a:t>
                      </a:r>
                      <a:endParaRPr lang="LID4096" sz="900" dirty="0">
                        <a:solidFill>
                          <a:schemeClr val="bg1"/>
                        </a:solidFill>
                      </a:endParaRPr>
                    </a:p>
                  </a:txBody>
                  <a:tcPr>
                    <a:solidFill>
                      <a:schemeClr val="accent2"/>
                    </a:solidFill>
                  </a:tcPr>
                </a:tc>
                <a:tc>
                  <a:txBody>
                    <a:bodyPr/>
                    <a:lstStyle/>
                    <a:p>
                      <a:r>
                        <a:rPr lang="pt-PT" sz="900" dirty="0" err="1">
                          <a:solidFill>
                            <a:schemeClr val="bg1"/>
                          </a:solidFill>
                        </a:rPr>
                        <a:t>Fallback</a:t>
                      </a:r>
                      <a:r>
                        <a:rPr lang="pt-PT" sz="900" dirty="0">
                          <a:solidFill>
                            <a:schemeClr val="bg1"/>
                          </a:solidFill>
                        </a:rPr>
                        <a:t>/</a:t>
                      </a:r>
                    </a:p>
                    <a:p>
                      <a:r>
                        <a:rPr lang="pt-PT" sz="900" err="1">
                          <a:solidFill>
                            <a:schemeClr val="bg1"/>
                          </a:solidFill>
                        </a:rPr>
                        <a:t>Process</a:t>
                      </a:r>
                      <a:r>
                        <a:rPr lang="pt-PT" sz="900" dirty="0">
                          <a:solidFill>
                            <a:schemeClr val="bg1"/>
                          </a:solidFill>
                        </a:rPr>
                        <a:t> </a:t>
                      </a:r>
                      <a:r>
                        <a:rPr lang="pt-PT" sz="900" err="1">
                          <a:solidFill>
                            <a:schemeClr val="bg1"/>
                          </a:solidFill>
                        </a:rPr>
                        <a:t>failure</a:t>
                      </a:r>
                      <a:endParaRPr lang="LID4096" sz="900" err="1">
                        <a:solidFill>
                          <a:schemeClr val="bg1"/>
                        </a:solidFill>
                      </a:endParaRPr>
                    </a:p>
                  </a:txBody>
                  <a:tcPr>
                    <a:solidFill>
                      <a:schemeClr val="accent2"/>
                    </a:solidFill>
                  </a:tcPr>
                </a:tc>
                <a:extLst>
                  <a:ext uri="{0D108BD9-81ED-4DB2-BD59-A6C34878D82A}">
                    <a16:rowId xmlns:a16="http://schemas.microsoft.com/office/drawing/2014/main" val="484507271"/>
                  </a:ext>
                </a:extLst>
              </a:tr>
              <a:tr h="277110">
                <a:tc>
                  <a:txBody>
                    <a:bodyPr/>
                    <a:lstStyle/>
                    <a:p>
                      <a:pPr marL="0" lvl="0" indent="0" algn="l" defTabSz="440284">
                        <a:lnSpc>
                          <a:spcPct val="100000"/>
                        </a:lnSpc>
                        <a:spcBef>
                          <a:spcPts val="0"/>
                        </a:spcBef>
                        <a:spcAft>
                          <a:spcPts val="0"/>
                        </a:spcAft>
                        <a:buNone/>
                        <a:tabLst/>
                        <a:defRPr/>
                      </a:pPr>
                      <a:r>
                        <a:rPr lang="pt-PT" sz="800" b="0" i="0" u="none" strike="noStrike" noProof="0" dirty="0">
                          <a:solidFill>
                            <a:srgbClr val="000000"/>
                          </a:solidFill>
                          <a:latin typeface="Arial"/>
                        </a:rPr>
                        <a:t>20/05/2025</a:t>
                      </a:r>
                      <a:endParaRPr lang="en-US" dirty="0"/>
                    </a:p>
                  </a:txBody>
                  <a:tcPr/>
                </a:tc>
                <a:tc>
                  <a:txBody>
                    <a:bodyPr/>
                    <a:lstStyle/>
                    <a:p>
                      <a:pPr lvl="0" algn="l">
                        <a:lnSpc>
                          <a:spcPct val="100000"/>
                        </a:lnSpc>
                        <a:spcBef>
                          <a:spcPts val="0"/>
                        </a:spcBef>
                        <a:spcAft>
                          <a:spcPts val="0"/>
                        </a:spcAft>
                        <a:buNone/>
                      </a:pPr>
                      <a:r>
                        <a:rPr lang="pt-PT" sz="800" b="0" i="0" u="none" strike="noStrike" noProof="0" dirty="0">
                          <a:solidFill>
                            <a:srgbClr val="0100FE"/>
                          </a:solidFill>
                          <a:latin typeface="Arial"/>
                        </a:rPr>
                        <a:t>CB files </a:t>
                      </a:r>
                      <a:r>
                        <a:rPr lang="pt-PT" sz="800" b="0" i="0" u="none" strike="noStrike" noProof="0" err="1">
                          <a:solidFill>
                            <a:srgbClr val="0100FE"/>
                          </a:solidFill>
                          <a:latin typeface="Arial"/>
                        </a:rPr>
                        <a:t>not</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replaced</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automatically</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with</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the</a:t>
                      </a:r>
                      <a:r>
                        <a:rPr lang="pt-PT" sz="800" b="0" i="0" u="none" strike="noStrike" noProof="0" dirty="0">
                          <a:solidFill>
                            <a:srgbClr val="0100FE"/>
                          </a:solidFill>
                          <a:latin typeface="Arial"/>
                        </a:rPr>
                        <a:t> inputs </a:t>
                      </a:r>
                      <a:r>
                        <a:rPr lang="pt-PT" sz="800" b="0" i="0" u="none" strike="noStrike" noProof="0" err="1">
                          <a:solidFill>
                            <a:srgbClr val="0100FE"/>
                          </a:solidFill>
                          <a:latin typeface="Arial"/>
                        </a:rPr>
                        <a:t>from</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the</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previous</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process</a:t>
                      </a:r>
                      <a:r>
                        <a:rPr lang="pt-PT" sz="800" b="0" i="0" u="none" strike="noStrike" noProof="0" dirty="0">
                          <a:solidFill>
                            <a:srgbClr val="0100FE"/>
                          </a:solidFill>
                          <a:latin typeface="Arial"/>
                        </a:rPr>
                        <a:t> – </a:t>
                      </a:r>
                      <a:r>
                        <a:rPr lang="pt-PT" sz="800" b="0" i="0" u="none" strike="noStrike" noProof="0" err="1">
                          <a:solidFill>
                            <a:srgbClr val="0100FE"/>
                          </a:solidFill>
                          <a:latin typeface="Arial"/>
                        </a:rPr>
                        <a:t>Leading</a:t>
                      </a:r>
                      <a:r>
                        <a:rPr lang="pt-PT" sz="800" b="0" i="0" u="none" strike="noStrike" noProof="0" dirty="0">
                          <a:solidFill>
                            <a:srgbClr val="0100FE"/>
                          </a:solidFill>
                          <a:latin typeface="Arial"/>
                        </a:rPr>
                        <a:t> to </a:t>
                      </a:r>
                      <a:r>
                        <a:rPr lang="pt-PT" sz="800" b="0" i="0" u="none" strike="noStrike" noProof="0" err="1">
                          <a:solidFill>
                            <a:srgbClr val="0100FE"/>
                          </a:solidFill>
                          <a:latin typeface="Arial"/>
                        </a:rPr>
                        <a:t>unbounded</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domain</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closed</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with</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consistency</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constraints</a:t>
                      </a:r>
                      <a:r>
                        <a:rPr lang="pt-PT" sz="800" b="0" i="0" u="none" strike="noStrike" noProof="0" dirty="0">
                          <a:solidFill>
                            <a:srgbClr val="0100FE"/>
                          </a:solidFill>
                          <a:latin typeface="Arial"/>
                        </a:rPr>
                        <a:t> in </a:t>
                      </a:r>
                      <a:r>
                        <a:rPr lang="pt-PT" sz="800" b="0" i="0" u="none" strike="noStrike" noProof="0" err="1">
                          <a:solidFill>
                            <a:srgbClr val="0100FE"/>
                          </a:solidFill>
                          <a:latin typeface="Arial"/>
                        </a:rPr>
                        <a:t>the</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initial</a:t>
                      </a:r>
                      <a:r>
                        <a:rPr lang="pt-PT" sz="800" b="0" i="0" u="none" strike="noStrike" noProof="0" dirty="0">
                          <a:solidFill>
                            <a:srgbClr val="0100FE"/>
                          </a:solidFill>
                          <a:latin typeface="Arial"/>
                        </a:rPr>
                        <a:t>/final FB </a:t>
                      </a:r>
                      <a:r>
                        <a:rPr lang="pt-PT" sz="800" b="0" i="0" u="none" strike="noStrike" noProof="0" err="1">
                          <a:solidFill>
                            <a:srgbClr val="0100FE"/>
                          </a:solidFill>
                          <a:latin typeface="Arial"/>
                        </a:rPr>
                        <a:t>computation</a:t>
                      </a:r>
                      <a:r>
                        <a:rPr lang="pt-PT" sz="800" b="0" i="0" u="none" strike="noStrike" noProof="0" dirty="0">
                          <a:solidFill>
                            <a:srgbClr val="0100FE"/>
                          </a:solidFill>
                          <a:latin typeface="Arial"/>
                        </a:rPr>
                        <a:t> - </a:t>
                      </a:r>
                      <a:r>
                        <a:rPr lang="pt-PT" sz="800" b="0" i="0" u="none" strike="noStrike" noProof="0" err="1">
                          <a:solidFill>
                            <a:srgbClr val="0100FE"/>
                          </a:solidFill>
                          <a:latin typeface="Arial"/>
                        </a:rPr>
                        <a:t>Due</a:t>
                      </a:r>
                      <a:r>
                        <a:rPr lang="pt-PT" sz="800" b="0" i="0" u="none" strike="noStrike" noProof="0" dirty="0">
                          <a:solidFill>
                            <a:srgbClr val="0100FE"/>
                          </a:solidFill>
                          <a:latin typeface="Arial"/>
                        </a:rPr>
                        <a:t> to </a:t>
                      </a:r>
                      <a:r>
                        <a:rPr lang="pt-PT" sz="800" b="0" i="0" u="none" strike="noStrike" noProof="0" err="1">
                          <a:solidFill>
                            <a:srgbClr val="0100FE"/>
                          </a:solidFill>
                          <a:latin typeface="Arial"/>
                        </a:rPr>
                        <a:t>doublication</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of</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consistency</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constraints</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the</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process</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failed</a:t>
                      </a:r>
                      <a:endParaRPr lang="pt-PT" sz="800" b="0" i="0" u="none" strike="noStrike" noProof="0" err="1">
                        <a:solidFill>
                          <a:srgbClr val="000000"/>
                        </a:solidFill>
                        <a:latin typeface="Arial"/>
                      </a:endParaRPr>
                    </a:p>
                  </a:txBody>
                  <a:tcPr/>
                </a:tc>
                <a:tc>
                  <a:txBody>
                    <a:bodyPr/>
                    <a:lstStyle/>
                    <a:p>
                      <a:pPr lvl="0">
                        <a:buNone/>
                      </a:pPr>
                      <a:r>
                        <a:rPr lang="pt-PT" sz="800" b="0" i="0" u="none" strike="noStrike" noProof="0" dirty="0" err="1">
                          <a:solidFill>
                            <a:srgbClr val="000000"/>
                          </a:solidFill>
                          <a:latin typeface="Arial"/>
                        </a:rPr>
                        <a:t>Process</a:t>
                      </a:r>
                      <a:r>
                        <a:rPr lang="pt-PT" sz="800" b="0" i="0" u="none" strike="noStrike" noProof="0" dirty="0">
                          <a:solidFill>
                            <a:srgbClr val="000000"/>
                          </a:solidFill>
                          <a:latin typeface="Arial"/>
                        </a:rPr>
                        <a:t> </a:t>
                      </a:r>
                      <a:r>
                        <a:rPr lang="pt-PT" sz="800" b="0" i="0" u="none" strike="noStrike" noProof="0" dirty="0" err="1">
                          <a:solidFill>
                            <a:srgbClr val="000000"/>
                          </a:solidFill>
                          <a:latin typeface="Arial"/>
                        </a:rPr>
                        <a:t>failure</a:t>
                      </a:r>
                    </a:p>
                  </a:txBody>
                  <a:tcPr/>
                </a:tc>
                <a:extLst>
                  <a:ext uri="{0D108BD9-81ED-4DB2-BD59-A6C34878D82A}">
                    <a16:rowId xmlns:a16="http://schemas.microsoft.com/office/drawing/2014/main" val="1817642845"/>
                  </a:ext>
                </a:extLst>
              </a:tr>
              <a:tr h="277111">
                <a:tc>
                  <a:txBody>
                    <a:bodyPr/>
                    <a:lstStyle/>
                    <a:p>
                      <a:pPr marL="0" marR="0" lvl="0" indent="0" algn="l" defTabSz="440284">
                        <a:lnSpc>
                          <a:spcPct val="100000"/>
                        </a:lnSpc>
                        <a:spcBef>
                          <a:spcPts val="0"/>
                        </a:spcBef>
                        <a:spcAft>
                          <a:spcPts val="0"/>
                        </a:spcAft>
                        <a:buNone/>
                        <a:tabLst/>
                        <a:defRPr/>
                      </a:pPr>
                      <a:r>
                        <a:rPr lang="pt-PT" sz="800" b="0" i="0" u="none" strike="noStrike" noProof="0" dirty="0">
                          <a:solidFill>
                            <a:srgbClr val="000000"/>
                          </a:solidFill>
                          <a:latin typeface="Arial"/>
                        </a:rPr>
                        <a:t>21/05/2025</a:t>
                      </a:r>
                      <a:endParaRPr lang="en-US" dirty="0"/>
                    </a:p>
                  </a:txBody>
                  <a:tcPr/>
                </a:tc>
                <a:tc>
                  <a:txBody>
                    <a:bodyPr/>
                    <a:lstStyle/>
                    <a:p>
                      <a:pPr lvl="0">
                        <a:buNone/>
                      </a:pPr>
                      <a:r>
                        <a:rPr lang="pt-PT" sz="800" b="0" i="0" u="none" strike="noStrike" noProof="0" dirty="0">
                          <a:solidFill>
                            <a:srgbClr val="0100FE"/>
                          </a:solidFill>
                          <a:latin typeface="Arial"/>
                        </a:rPr>
                        <a:t>CB files </a:t>
                      </a:r>
                      <a:r>
                        <a:rPr lang="pt-PT" sz="800" b="0" i="0" u="none" strike="noStrike" noProof="0" err="1">
                          <a:solidFill>
                            <a:srgbClr val="0100FE"/>
                          </a:solidFill>
                          <a:latin typeface="Arial"/>
                        </a:rPr>
                        <a:t>not</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replaced</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automatically</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with</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the</a:t>
                      </a:r>
                      <a:r>
                        <a:rPr lang="pt-PT" sz="800" b="0" i="0" u="none" strike="noStrike" noProof="0" dirty="0">
                          <a:solidFill>
                            <a:srgbClr val="0100FE"/>
                          </a:solidFill>
                          <a:latin typeface="Arial"/>
                        </a:rPr>
                        <a:t> inputs </a:t>
                      </a:r>
                      <a:r>
                        <a:rPr lang="pt-PT" sz="800" b="0" i="0" u="none" strike="noStrike" noProof="0" err="1">
                          <a:solidFill>
                            <a:srgbClr val="0100FE"/>
                          </a:solidFill>
                          <a:latin typeface="Arial"/>
                        </a:rPr>
                        <a:t>from</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the</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previous</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process</a:t>
                      </a:r>
                      <a:r>
                        <a:rPr lang="pt-PT" sz="800" b="0" i="0" u="none" strike="noStrike" noProof="0" dirty="0">
                          <a:solidFill>
                            <a:srgbClr val="0100FE"/>
                          </a:solidFill>
                          <a:latin typeface="Arial"/>
                        </a:rPr>
                        <a:t> – </a:t>
                      </a:r>
                      <a:r>
                        <a:rPr lang="pt-PT" sz="800" b="0" i="0" u="none" strike="noStrike" noProof="0" err="1">
                          <a:solidFill>
                            <a:srgbClr val="0100FE"/>
                          </a:solidFill>
                          <a:latin typeface="Arial"/>
                        </a:rPr>
                        <a:t>Fallback</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triggered</a:t>
                      </a:r>
                      <a:r>
                        <a:rPr lang="pt-PT" sz="800" b="0" i="0" u="none" strike="noStrike" noProof="0" dirty="0">
                          <a:solidFill>
                            <a:srgbClr val="0100FE"/>
                          </a:solidFill>
                          <a:latin typeface="Arial"/>
                        </a:rPr>
                        <a:t> </a:t>
                      </a:r>
                      <a:r>
                        <a:rPr lang="pt-PT" sz="800" b="0" i="0" u="none" strike="noStrike" noProof="0" err="1">
                          <a:solidFill>
                            <a:srgbClr val="0100FE"/>
                          </a:solidFill>
                          <a:latin typeface="Arial"/>
                        </a:rPr>
                        <a:t>due</a:t>
                      </a:r>
                      <a:r>
                        <a:rPr lang="pt-PT" sz="800" b="0" i="0" u="none" strike="noStrike" noProof="0" dirty="0">
                          <a:solidFill>
                            <a:srgbClr val="0100FE"/>
                          </a:solidFill>
                          <a:latin typeface="Arial"/>
                        </a:rPr>
                        <a:t> to </a:t>
                      </a:r>
                      <a:r>
                        <a:rPr lang="pt-PT" sz="800" b="0" i="0" u="none" strike="noStrike" noProof="0" err="1">
                          <a:solidFill>
                            <a:srgbClr val="0100FE"/>
                          </a:solidFill>
                          <a:latin typeface="Arial"/>
                        </a:rPr>
                        <a:t>missing</a:t>
                      </a:r>
                      <a:r>
                        <a:rPr lang="pt-PT" sz="800" b="0" i="0" u="none" strike="noStrike" noProof="0" dirty="0">
                          <a:solidFill>
                            <a:srgbClr val="0100FE"/>
                          </a:solidFill>
                          <a:latin typeface="Arial"/>
                        </a:rPr>
                        <a:t> CB files</a:t>
                      </a:r>
                      <a:endParaRPr lang="en-US" dirty="0"/>
                    </a:p>
                  </a:txBody>
                  <a:tcPr/>
                </a:tc>
                <a:tc>
                  <a:txBody>
                    <a:bodyPr/>
                    <a:lstStyle/>
                    <a:p>
                      <a:pPr lvl="0">
                        <a:buNone/>
                      </a:pPr>
                      <a:r>
                        <a:rPr lang="pt-PT" sz="800" b="0" i="0" u="none" strike="noStrike" noProof="0" dirty="0">
                          <a:solidFill>
                            <a:srgbClr val="000000"/>
                          </a:solidFill>
                          <a:latin typeface="Arial"/>
                        </a:rPr>
                        <a:t>ID2 </a:t>
                      </a:r>
                      <a:r>
                        <a:rPr lang="pt-PT" sz="800" b="0" i="0" u="none" strike="noStrike" noProof="0" err="1">
                          <a:solidFill>
                            <a:srgbClr val="000000"/>
                          </a:solidFill>
                          <a:latin typeface="Arial"/>
                        </a:rPr>
                        <a:t>Domain</a:t>
                      </a:r>
                      <a:r>
                        <a:rPr lang="pt-PT" sz="800" b="0" i="0" u="none" strike="noStrike" noProof="0" dirty="0">
                          <a:solidFill>
                            <a:srgbClr val="000000"/>
                          </a:solidFill>
                          <a:latin typeface="Arial"/>
                        </a:rPr>
                        <a:t> AAC </a:t>
                      </a:r>
                      <a:r>
                        <a:rPr lang="pt-PT" sz="800" b="0" i="0" u="none" strike="noStrike" noProof="0" err="1">
                          <a:solidFill>
                            <a:srgbClr val="000000"/>
                          </a:solidFill>
                          <a:latin typeface="Arial"/>
                        </a:rPr>
                        <a:t>Fallback</a:t>
                      </a:r>
                      <a:endParaRPr lang="en-US" err="1"/>
                    </a:p>
                  </a:txBody>
                  <a:tcPr/>
                </a:tc>
                <a:extLst>
                  <a:ext uri="{0D108BD9-81ED-4DB2-BD59-A6C34878D82A}">
                    <a16:rowId xmlns:a16="http://schemas.microsoft.com/office/drawing/2014/main" val="2363907790"/>
                  </a:ext>
                </a:extLst>
              </a:tr>
            </a:tbl>
          </a:graphicData>
        </a:graphic>
      </p:graphicFrame>
      <p:sp>
        <p:nvSpPr>
          <p:cNvPr id="9" name="Slide Number Placeholder 8">
            <a:extLst>
              <a:ext uri="{FF2B5EF4-FFF2-40B4-BE49-F238E27FC236}">
                <a16:creationId xmlns:a16="http://schemas.microsoft.com/office/drawing/2014/main" id="{E05CE7FE-89F6-7D91-DE74-A60CE87F969B}"/>
              </a:ext>
            </a:extLst>
          </p:cNvPr>
          <p:cNvSpPr>
            <a:spLocks noGrp="1"/>
          </p:cNvSpPr>
          <p:nvPr>
            <p:ph type="sldNum" sz="quarter" idx="4"/>
          </p:nvPr>
        </p:nvSpPr>
        <p:spPr/>
        <p:txBody>
          <a:bodyPr/>
          <a:lstStyle/>
          <a:p>
            <a:fld id="{F551322C-20B2-48C3-B63D-68158FEBF630}" type="slidenum">
              <a:rPr lang="en-US" smtClean="0"/>
              <a:pPr/>
              <a:t>2</a:t>
            </a:fld>
            <a:endParaRPr lang="en-GB"/>
          </a:p>
        </p:txBody>
      </p:sp>
      <p:sp>
        <p:nvSpPr>
          <p:cNvPr id="6" name="TextBox 5">
            <a:extLst>
              <a:ext uri="{FF2B5EF4-FFF2-40B4-BE49-F238E27FC236}">
                <a16:creationId xmlns:a16="http://schemas.microsoft.com/office/drawing/2014/main" id="{60BE54D0-0543-57A1-BA42-23AE99E4FC63}"/>
              </a:ext>
            </a:extLst>
          </p:cNvPr>
          <p:cNvSpPr txBox="1"/>
          <p:nvPr/>
        </p:nvSpPr>
        <p:spPr>
          <a:xfrm>
            <a:off x="1330832" y="6009564"/>
            <a:ext cx="3580775" cy="400110"/>
          </a:xfrm>
          <a:prstGeom prst="rect">
            <a:avLst/>
          </a:prstGeom>
          <a:solidFill>
            <a:srgbClr val="E3EFFA"/>
          </a:solidFill>
          <a:ln>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solidFill>
                  <a:schemeClr val="tx2"/>
                </a:solidFill>
                <a:latin typeface="Arial"/>
                <a:ea typeface="ＭＳ Ｐゴシック"/>
                <a:cs typeface="Arial"/>
              </a:rPr>
              <a:t>AMICA – TSCNET tool for remedial actions' application</a:t>
            </a:r>
            <a:endParaRPr lang="en-GB" sz="1000" dirty="0">
              <a:solidFill>
                <a:schemeClr val="tx2"/>
              </a:solidFill>
              <a:latin typeface="Arial"/>
            </a:endParaRPr>
          </a:p>
          <a:p>
            <a:r>
              <a:rPr lang="en-GB" sz="1000" dirty="0">
                <a:solidFill>
                  <a:schemeClr val="tx2"/>
                </a:solidFill>
                <a:latin typeface="Arial"/>
                <a:ea typeface="ＭＳ Ｐゴシック"/>
                <a:cs typeface="Arial"/>
              </a:rPr>
              <a:t>FBPCM – Flow-based Parameters Calculation Module</a:t>
            </a:r>
            <a:endParaRPr lang="en-GB" sz="1000" dirty="0">
              <a:solidFill>
                <a:schemeClr val="tx2"/>
              </a:solidFill>
              <a:highlight>
                <a:srgbClr val="FFFF00"/>
              </a:highlight>
              <a:latin typeface="Arial"/>
              <a:ea typeface="ＭＳ Ｐゴシック"/>
              <a:cs typeface="Arial"/>
            </a:endParaRPr>
          </a:p>
        </p:txBody>
      </p:sp>
      <p:sp>
        <p:nvSpPr>
          <p:cNvPr id="7" name="TextBox 6">
            <a:extLst>
              <a:ext uri="{FF2B5EF4-FFF2-40B4-BE49-F238E27FC236}">
                <a16:creationId xmlns:a16="http://schemas.microsoft.com/office/drawing/2014/main" id="{D16F906B-42DA-770A-11EE-AD03B8B2B002}"/>
              </a:ext>
            </a:extLst>
          </p:cNvPr>
          <p:cNvSpPr txBox="1"/>
          <p:nvPr/>
        </p:nvSpPr>
        <p:spPr>
          <a:xfrm>
            <a:off x="5150357" y="6009563"/>
            <a:ext cx="3580775" cy="400110"/>
          </a:xfrm>
          <a:prstGeom prst="rect">
            <a:avLst/>
          </a:prstGeom>
          <a:solidFill>
            <a:srgbClr val="E3EFFA"/>
          </a:solidFill>
          <a:ln>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solidFill>
                  <a:schemeClr val="tx2"/>
                </a:solidFill>
                <a:latin typeface="Arial"/>
                <a:ea typeface="ＭＳ Ｐゴシック"/>
                <a:cs typeface="Arial"/>
              </a:rPr>
              <a:t>AAC – Already allocated capacities</a:t>
            </a:r>
          </a:p>
          <a:p>
            <a:r>
              <a:rPr lang="en-GB" sz="1000" dirty="0">
                <a:solidFill>
                  <a:schemeClr val="tx2"/>
                </a:solidFill>
                <a:latin typeface="Arial"/>
                <a:ea typeface="ＭＳ Ｐゴシック"/>
                <a:cs typeface="Arial"/>
              </a:rPr>
              <a:t>FB – Flow-based</a:t>
            </a:r>
            <a:endParaRPr lang="en-GB" sz="1000" dirty="0">
              <a:solidFill>
                <a:schemeClr val="tx2"/>
              </a:solidFill>
              <a:latin typeface="Arial"/>
              <a:cs typeface="Arial"/>
            </a:endParaRPr>
          </a:p>
        </p:txBody>
      </p:sp>
    </p:spTree>
    <p:extLst>
      <p:ext uri="{BB962C8B-B14F-4D97-AF65-F5344CB8AC3E}">
        <p14:creationId xmlns:p14="http://schemas.microsoft.com/office/powerpoint/2010/main" val="193473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err="1"/>
              <a:t>Amprion</a:t>
            </a:r>
            <a:r>
              <a:rPr lang="en-US" sz="1400" dirty="0"/>
              <a:t>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CD5DA8B6-F816-28F2-47AC-68776141D287}"/>
              </a:ext>
            </a:extLst>
          </p:cNvPr>
          <p:cNvSpPr>
            <a:spLocks noGrp="1"/>
          </p:cNvSpPr>
          <p:nvPr>
            <p:ph type="sldNum" sz="quarter" idx="4"/>
          </p:nvPr>
        </p:nvSpPr>
        <p:spPr/>
        <p:txBody>
          <a:bodyPr/>
          <a:lstStyle/>
          <a:p>
            <a:fld id="{F551322C-20B2-48C3-B63D-68158FEBF630}" type="slidenum">
              <a:rPr lang="en-US" smtClean="0"/>
              <a:pPr/>
              <a:t>20</a:t>
            </a:fld>
            <a:endParaRPr lang="en-GB"/>
          </a:p>
        </p:txBody>
      </p:sp>
      <p:pic>
        <p:nvPicPr>
          <p:cNvPr id="5" name="Kép 4">
            <a:extLst>
              <a:ext uri="{FF2B5EF4-FFF2-40B4-BE49-F238E27FC236}">
                <a16:creationId xmlns:a16="http://schemas.microsoft.com/office/drawing/2014/main" id="{CA5C0E18-B825-9828-981B-9DD644B95344}"/>
              </a:ext>
            </a:extLst>
          </p:cNvPr>
          <p:cNvPicPr>
            <a:picLocks noChangeAspect="1"/>
          </p:cNvPicPr>
          <p:nvPr/>
        </p:nvPicPr>
        <p:blipFill>
          <a:blip r:embed="rId4"/>
          <a:stretch>
            <a:fillRect/>
          </a:stretch>
        </p:blipFill>
        <p:spPr>
          <a:xfrm>
            <a:off x="0" y="988991"/>
            <a:ext cx="9906000" cy="4880017"/>
          </a:xfrm>
          <a:prstGeom prst="rect">
            <a:avLst/>
          </a:prstGeom>
        </p:spPr>
      </p:pic>
    </p:spTree>
    <p:extLst>
      <p:ext uri="{BB962C8B-B14F-4D97-AF65-F5344CB8AC3E}">
        <p14:creationId xmlns:p14="http://schemas.microsoft.com/office/powerpoint/2010/main" val="324467604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50Hertz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4706EE00-3476-C04C-2B49-404F9DBACED9}"/>
              </a:ext>
            </a:extLst>
          </p:cNvPr>
          <p:cNvSpPr>
            <a:spLocks noGrp="1"/>
          </p:cNvSpPr>
          <p:nvPr>
            <p:ph type="sldNum" sz="quarter" idx="4"/>
          </p:nvPr>
        </p:nvSpPr>
        <p:spPr/>
        <p:txBody>
          <a:bodyPr/>
          <a:lstStyle/>
          <a:p>
            <a:fld id="{F551322C-20B2-48C3-B63D-68158FEBF630}" type="slidenum">
              <a:rPr lang="en-US" smtClean="0"/>
              <a:pPr/>
              <a:t>21</a:t>
            </a:fld>
            <a:endParaRPr lang="en-GB"/>
          </a:p>
        </p:txBody>
      </p:sp>
      <p:pic>
        <p:nvPicPr>
          <p:cNvPr id="5" name="Tartalom helye 4">
            <a:extLst>
              <a:ext uri="{FF2B5EF4-FFF2-40B4-BE49-F238E27FC236}">
                <a16:creationId xmlns:a16="http://schemas.microsoft.com/office/drawing/2014/main" id="{F533D574-4445-D2F0-709C-9A5DBD4DE554}"/>
              </a:ext>
            </a:extLst>
          </p:cNvPr>
          <p:cNvPicPr>
            <a:picLocks noGrp="1" noChangeAspect="1"/>
          </p:cNvPicPr>
          <p:nvPr>
            <p:ph sz="quarter" idx="17"/>
          </p:nvPr>
        </p:nvPicPr>
        <p:blipFill>
          <a:blip r:embed="rId4"/>
          <a:stretch>
            <a:fillRect/>
          </a:stretch>
        </p:blipFill>
        <p:spPr>
          <a:xfrm>
            <a:off x="248389" y="1120140"/>
            <a:ext cx="9409222" cy="4884420"/>
          </a:xfrm>
          <a:prstGeom prst="rect">
            <a:avLst/>
          </a:prstGeom>
        </p:spPr>
      </p:pic>
    </p:spTree>
    <p:extLst>
      <p:ext uri="{BB962C8B-B14F-4D97-AF65-F5344CB8AC3E}">
        <p14:creationId xmlns:p14="http://schemas.microsoft.com/office/powerpoint/2010/main" val="3719822614"/>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RTE</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38688260-03A6-575F-A909-D0EC3E03CE41}"/>
              </a:ext>
            </a:extLst>
          </p:cNvPr>
          <p:cNvSpPr>
            <a:spLocks noGrp="1"/>
          </p:cNvSpPr>
          <p:nvPr>
            <p:ph type="sldNum" sz="quarter" idx="4"/>
          </p:nvPr>
        </p:nvSpPr>
        <p:spPr/>
        <p:txBody>
          <a:bodyPr/>
          <a:lstStyle/>
          <a:p>
            <a:fld id="{F551322C-20B2-48C3-B63D-68158FEBF630}" type="slidenum">
              <a:rPr lang="en-US" smtClean="0"/>
              <a:pPr/>
              <a:t>22</a:t>
            </a:fld>
            <a:endParaRPr lang="en-GB"/>
          </a:p>
        </p:txBody>
      </p:sp>
      <p:pic>
        <p:nvPicPr>
          <p:cNvPr id="5" name="Kép 4">
            <a:extLst>
              <a:ext uri="{FF2B5EF4-FFF2-40B4-BE49-F238E27FC236}">
                <a16:creationId xmlns:a16="http://schemas.microsoft.com/office/drawing/2014/main" id="{A4D697D1-B9A5-4109-B8C3-CB539A06031C}"/>
              </a:ext>
            </a:extLst>
          </p:cNvPr>
          <p:cNvPicPr>
            <a:picLocks noChangeAspect="1"/>
          </p:cNvPicPr>
          <p:nvPr/>
        </p:nvPicPr>
        <p:blipFill>
          <a:blip r:embed="rId4"/>
          <a:stretch>
            <a:fillRect/>
          </a:stretch>
        </p:blipFill>
        <p:spPr>
          <a:xfrm>
            <a:off x="350121" y="842600"/>
            <a:ext cx="9205758" cy="5395428"/>
          </a:xfrm>
          <a:prstGeom prst="rect">
            <a:avLst/>
          </a:prstGeom>
        </p:spPr>
      </p:pic>
    </p:spTree>
    <p:extLst>
      <p:ext uri="{BB962C8B-B14F-4D97-AF65-F5344CB8AC3E}">
        <p14:creationId xmlns:p14="http://schemas.microsoft.com/office/powerpoint/2010/main" val="3853163940"/>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a:t>HOPS</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70553E55-2F35-5378-7E6E-5A70BB26D260}"/>
              </a:ext>
            </a:extLst>
          </p:cNvPr>
          <p:cNvSpPr>
            <a:spLocks noGrp="1"/>
          </p:cNvSpPr>
          <p:nvPr>
            <p:ph type="sldNum" sz="quarter" idx="4"/>
          </p:nvPr>
        </p:nvSpPr>
        <p:spPr/>
        <p:txBody>
          <a:bodyPr/>
          <a:lstStyle/>
          <a:p>
            <a:fld id="{F551322C-20B2-48C3-B63D-68158FEBF630}" type="slidenum">
              <a:rPr lang="en-US" smtClean="0"/>
              <a:pPr/>
              <a:t>23</a:t>
            </a:fld>
            <a:endParaRPr lang="en-GB"/>
          </a:p>
        </p:txBody>
      </p:sp>
      <p:pic>
        <p:nvPicPr>
          <p:cNvPr id="4" name="Tartalom helye 3">
            <a:extLst>
              <a:ext uri="{FF2B5EF4-FFF2-40B4-BE49-F238E27FC236}">
                <a16:creationId xmlns:a16="http://schemas.microsoft.com/office/drawing/2014/main" id="{60122CC0-6D45-37F1-8050-E3C100C3CDB7}"/>
              </a:ext>
            </a:extLst>
          </p:cNvPr>
          <p:cNvPicPr>
            <a:picLocks noGrp="1" noChangeAspect="1"/>
          </p:cNvPicPr>
          <p:nvPr>
            <p:ph sz="quarter" idx="17"/>
          </p:nvPr>
        </p:nvPicPr>
        <p:blipFill>
          <a:blip r:embed="rId4"/>
          <a:stretch>
            <a:fillRect/>
          </a:stretch>
        </p:blipFill>
        <p:spPr>
          <a:xfrm>
            <a:off x="607885" y="1052830"/>
            <a:ext cx="8738918" cy="5119420"/>
          </a:xfrm>
          <a:prstGeom prst="rect">
            <a:avLst/>
          </a:prstGeom>
        </p:spPr>
      </p:pic>
    </p:spTree>
    <p:extLst>
      <p:ext uri="{BB962C8B-B14F-4D97-AF65-F5344CB8AC3E}">
        <p14:creationId xmlns:p14="http://schemas.microsoft.com/office/powerpoint/2010/main" val="11950867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a:t>MAVIR</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ACD313C7-3C97-2AC6-B29A-104A7DC9312B}"/>
              </a:ext>
            </a:extLst>
          </p:cNvPr>
          <p:cNvSpPr>
            <a:spLocks noGrp="1"/>
          </p:cNvSpPr>
          <p:nvPr>
            <p:ph type="sldNum" sz="quarter" idx="4"/>
          </p:nvPr>
        </p:nvSpPr>
        <p:spPr/>
        <p:txBody>
          <a:bodyPr/>
          <a:lstStyle/>
          <a:p>
            <a:fld id="{F551322C-20B2-48C3-B63D-68158FEBF630}" type="slidenum">
              <a:rPr lang="en-US" smtClean="0"/>
              <a:pPr/>
              <a:t>24</a:t>
            </a:fld>
            <a:endParaRPr lang="en-GB"/>
          </a:p>
        </p:txBody>
      </p:sp>
      <p:pic>
        <p:nvPicPr>
          <p:cNvPr id="4" name="Tartalom helye 3">
            <a:extLst>
              <a:ext uri="{FF2B5EF4-FFF2-40B4-BE49-F238E27FC236}">
                <a16:creationId xmlns:a16="http://schemas.microsoft.com/office/drawing/2014/main" id="{2E67C300-C810-AEA6-3A33-3A85DD9DF172}"/>
              </a:ext>
            </a:extLst>
          </p:cNvPr>
          <p:cNvPicPr>
            <a:picLocks noGrp="1" noChangeAspect="1"/>
          </p:cNvPicPr>
          <p:nvPr>
            <p:ph sz="quarter" idx="17"/>
          </p:nvPr>
        </p:nvPicPr>
        <p:blipFill>
          <a:blip r:embed="rId4"/>
          <a:stretch>
            <a:fillRect/>
          </a:stretch>
        </p:blipFill>
        <p:spPr>
          <a:xfrm>
            <a:off x="540000" y="1140460"/>
            <a:ext cx="8608970" cy="5048999"/>
          </a:xfrm>
          <a:prstGeom prst="rect">
            <a:avLst/>
          </a:prstGeom>
        </p:spPr>
      </p:pic>
    </p:spTree>
    <p:extLst>
      <p:ext uri="{BB962C8B-B14F-4D97-AF65-F5344CB8AC3E}">
        <p14:creationId xmlns:p14="http://schemas.microsoft.com/office/powerpoint/2010/main" val="322025405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err="1"/>
              <a:t>Tennet</a:t>
            </a:r>
            <a:r>
              <a:rPr lang="en-US" dirty="0"/>
              <a:t> Netherlands</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2E8E6DA3-0EC3-D042-31AF-17AADF16B5AB}"/>
              </a:ext>
            </a:extLst>
          </p:cNvPr>
          <p:cNvSpPr>
            <a:spLocks noGrp="1"/>
          </p:cNvSpPr>
          <p:nvPr>
            <p:ph type="sldNum" sz="quarter" idx="4"/>
          </p:nvPr>
        </p:nvSpPr>
        <p:spPr/>
        <p:txBody>
          <a:bodyPr/>
          <a:lstStyle/>
          <a:p>
            <a:fld id="{F551322C-20B2-48C3-B63D-68158FEBF630}" type="slidenum">
              <a:rPr lang="en-US" smtClean="0"/>
              <a:pPr/>
              <a:t>25</a:t>
            </a:fld>
            <a:endParaRPr lang="en-GB"/>
          </a:p>
        </p:txBody>
      </p:sp>
      <p:pic>
        <p:nvPicPr>
          <p:cNvPr id="4" name="Kép 3">
            <a:extLst>
              <a:ext uri="{FF2B5EF4-FFF2-40B4-BE49-F238E27FC236}">
                <a16:creationId xmlns:a16="http://schemas.microsoft.com/office/drawing/2014/main" id="{DFEC2F07-4937-6949-5E34-79BC4115595E}"/>
              </a:ext>
            </a:extLst>
          </p:cNvPr>
          <p:cNvPicPr>
            <a:picLocks noChangeAspect="1"/>
          </p:cNvPicPr>
          <p:nvPr/>
        </p:nvPicPr>
        <p:blipFill>
          <a:blip r:embed="rId4"/>
          <a:stretch>
            <a:fillRect/>
          </a:stretch>
        </p:blipFill>
        <p:spPr>
          <a:xfrm>
            <a:off x="350121" y="1163869"/>
            <a:ext cx="9205758" cy="5389331"/>
          </a:xfrm>
          <a:prstGeom prst="rect">
            <a:avLst/>
          </a:prstGeom>
        </p:spPr>
      </p:pic>
    </p:spTree>
    <p:extLst>
      <p:ext uri="{BB962C8B-B14F-4D97-AF65-F5344CB8AC3E}">
        <p14:creationId xmlns:p14="http://schemas.microsoft.com/office/powerpoint/2010/main" val="3949701537"/>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a:t>PSE</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EE479C77-0388-D8C2-C56E-1419F2C815DA}"/>
              </a:ext>
            </a:extLst>
          </p:cNvPr>
          <p:cNvSpPr>
            <a:spLocks noGrp="1"/>
          </p:cNvSpPr>
          <p:nvPr>
            <p:ph type="sldNum" sz="quarter" idx="4"/>
          </p:nvPr>
        </p:nvSpPr>
        <p:spPr/>
        <p:txBody>
          <a:bodyPr/>
          <a:lstStyle/>
          <a:p>
            <a:fld id="{F551322C-20B2-48C3-B63D-68158FEBF630}" type="slidenum">
              <a:rPr lang="en-US" smtClean="0"/>
              <a:pPr/>
              <a:t>26</a:t>
            </a:fld>
            <a:endParaRPr lang="en-GB"/>
          </a:p>
        </p:txBody>
      </p:sp>
      <p:pic>
        <p:nvPicPr>
          <p:cNvPr id="4" name="Kép 3">
            <a:extLst>
              <a:ext uri="{FF2B5EF4-FFF2-40B4-BE49-F238E27FC236}">
                <a16:creationId xmlns:a16="http://schemas.microsoft.com/office/drawing/2014/main" id="{6DD59520-09A1-C419-CE5A-90A3A80EBDBA}"/>
              </a:ext>
            </a:extLst>
          </p:cNvPr>
          <p:cNvPicPr>
            <a:picLocks noChangeAspect="1"/>
          </p:cNvPicPr>
          <p:nvPr/>
        </p:nvPicPr>
        <p:blipFill>
          <a:blip r:embed="rId4"/>
          <a:stretch>
            <a:fillRect/>
          </a:stretch>
        </p:blipFill>
        <p:spPr>
          <a:xfrm>
            <a:off x="350121" y="994684"/>
            <a:ext cx="9205758" cy="5389331"/>
          </a:xfrm>
          <a:prstGeom prst="rect">
            <a:avLst/>
          </a:prstGeom>
        </p:spPr>
      </p:pic>
    </p:spTree>
    <p:extLst>
      <p:ext uri="{BB962C8B-B14F-4D97-AF65-F5344CB8AC3E}">
        <p14:creationId xmlns:p14="http://schemas.microsoft.com/office/powerpoint/2010/main" val="1676337175"/>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err="1"/>
              <a:t>Transelectrica</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0731027F-6142-6771-D166-2AE90E78CCF4}"/>
              </a:ext>
            </a:extLst>
          </p:cNvPr>
          <p:cNvSpPr>
            <a:spLocks noGrp="1"/>
          </p:cNvSpPr>
          <p:nvPr>
            <p:ph type="sldNum" sz="quarter" idx="4"/>
          </p:nvPr>
        </p:nvSpPr>
        <p:spPr/>
        <p:txBody>
          <a:bodyPr/>
          <a:lstStyle/>
          <a:p>
            <a:fld id="{F551322C-20B2-48C3-B63D-68158FEBF630}" type="slidenum">
              <a:rPr lang="en-US" smtClean="0"/>
              <a:pPr/>
              <a:t>27</a:t>
            </a:fld>
            <a:endParaRPr lang="en-GB"/>
          </a:p>
        </p:txBody>
      </p:sp>
      <p:pic>
        <p:nvPicPr>
          <p:cNvPr id="4" name="Kép 3">
            <a:extLst>
              <a:ext uri="{FF2B5EF4-FFF2-40B4-BE49-F238E27FC236}">
                <a16:creationId xmlns:a16="http://schemas.microsoft.com/office/drawing/2014/main" id="{A21BF975-3D5B-5341-FB52-2A45BBFD18B7}"/>
              </a:ext>
            </a:extLst>
          </p:cNvPr>
          <p:cNvPicPr>
            <a:picLocks noChangeAspect="1"/>
          </p:cNvPicPr>
          <p:nvPr/>
        </p:nvPicPr>
        <p:blipFill>
          <a:blip r:embed="rId4"/>
          <a:stretch>
            <a:fillRect/>
          </a:stretch>
        </p:blipFill>
        <p:spPr>
          <a:xfrm>
            <a:off x="353169" y="1157772"/>
            <a:ext cx="9199661" cy="5395428"/>
          </a:xfrm>
          <a:prstGeom prst="rect">
            <a:avLst/>
          </a:prstGeom>
        </p:spPr>
      </p:pic>
    </p:spTree>
    <p:extLst>
      <p:ext uri="{BB962C8B-B14F-4D97-AF65-F5344CB8AC3E}">
        <p14:creationId xmlns:p14="http://schemas.microsoft.com/office/powerpoint/2010/main" val="380443565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a:t>ELES</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10C9B418-AA22-858F-F103-6216EA6C3B39}"/>
              </a:ext>
            </a:extLst>
          </p:cNvPr>
          <p:cNvSpPr>
            <a:spLocks noGrp="1"/>
          </p:cNvSpPr>
          <p:nvPr>
            <p:ph type="sldNum" sz="quarter" idx="4"/>
          </p:nvPr>
        </p:nvSpPr>
        <p:spPr/>
        <p:txBody>
          <a:bodyPr/>
          <a:lstStyle/>
          <a:p>
            <a:fld id="{F551322C-20B2-48C3-B63D-68158FEBF630}" type="slidenum">
              <a:rPr lang="en-US" smtClean="0"/>
              <a:pPr/>
              <a:t>28</a:t>
            </a:fld>
            <a:endParaRPr lang="en-GB"/>
          </a:p>
        </p:txBody>
      </p:sp>
      <p:pic>
        <p:nvPicPr>
          <p:cNvPr id="4" name="Kép 3">
            <a:extLst>
              <a:ext uri="{FF2B5EF4-FFF2-40B4-BE49-F238E27FC236}">
                <a16:creationId xmlns:a16="http://schemas.microsoft.com/office/drawing/2014/main" id="{E10E51A4-2CCC-D89A-7448-F7A37FF09356}"/>
              </a:ext>
            </a:extLst>
          </p:cNvPr>
          <p:cNvPicPr>
            <a:picLocks noChangeAspect="1"/>
          </p:cNvPicPr>
          <p:nvPr/>
        </p:nvPicPr>
        <p:blipFill>
          <a:blip r:embed="rId4"/>
          <a:stretch>
            <a:fillRect/>
          </a:stretch>
        </p:blipFill>
        <p:spPr>
          <a:xfrm>
            <a:off x="374507" y="1074081"/>
            <a:ext cx="9156986" cy="5322269"/>
          </a:xfrm>
          <a:prstGeom prst="rect">
            <a:avLst/>
          </a:prstGeom>
        </p:spPr>
      </p:pic>
    </p:spTree>
    <p:extLst>
      <p:ext uri="{BB962C8B-B14F-4D97-AF65-F5344CB8AC3E}">
        <p14:creationId xmlns:p14="http://schemas.microsoft.com/office/powerpoint/2010/main" val="1218882232"/>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SEPS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F5B8428F-DF96-46B4-5F9C-8E0A911CC476}"/>
              </a:ext>
            </a:extLst>
          </p:cNvPr>
          <p:cNvSpPr>
            <a:spLocks noGrp="1"/>
          </p:cNvSpPr>
          <p:nvPr>
            <p:ph type="sldNum" sz="quarter" idx="4"/>
          </p:nvPr>
        </p:nvSpPr>
        <p:spPr/>
        <p:txBody>
          <a:bodyPr/>
          <a:lstStyle/>
          <a:p>
            <a:fld id="{F551322C-20B2-48C3-B63D-68158FEBF630}" type="slidenum">
              <a:rPr lang="en-US" smtClean="0"/>
              <a:pPr/>
              <a:t>29</a:t>
            </a:fld>
            <a:endParaRPr lang="en-GB"/>
          </a:p>
        </p:txBody>
      </p:sp>
      <p:pic>
        <p:nvPicPr>
          <p:cNvPr id="5" name="Kép 4">
            <a:extLst>
              <a:ext uri="{FF2B5EF4-FFF2-40B4-BE49-F238E27FC236}">
                <a16:creationId xmlns:a16="http://schemas.microsoft.com/office/drawing/2014/main" id="{8D2A8FDB-4E7A-755C-2791-8B225F5CD322}"/>
              </a:ext>
            </a:extLst>
          </p:cNvPr>
          <p:cNvPicPr>
            <a:picLocks noChangeAspect="1"/>
          </p:cNvPicPr>
          <p:nvPr/>
        </p:nvPicPr>
        <p:blipFill>
          <a:blip r:embed="rId4"/>
          <a:stretch>
            <a:fillRect/>
          </a:stretch>
        </p:blipFill>
        <p:spPr>
          <a:xfrm>
            <a:off x="386700" y="1153336"/>
            <a:ext cx="9132600" cy="5243014"/>
          </a:xfrm>
          <a:prstGeom prst="rect">
            <a:avLst/>
          </a:prstGeom>
        </p:spPr>
      </p:pic>
    </p:spTree>
    <p:extLst>
      <p:ext uri="{BB962C8B-B14F-4D97-AF65-F5344CB8AC3E}">
        <p14:creationId xmlns:p14="http://schemas.microsoft.com/office/powerpoint/2010/main" val="266213715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nl-NL" sz="1600" dirty="0" err="1"/>
              <a:t>External</a:t>
            </a:r>
            <a:r>
              <a:rPr lang="nl-NL" sz="1600" dirty="0"/>
              <a:t> // run KPI report</a:t>
            </a:r>
            <a:endParaRPr lang="en-US" sz="1600"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Overview of </a:t>
            </a:r>
            <a:r>
              <a:rPr lang="en-US" dirty="0">
                <a:latin typeface="Arial"/>
              </a:rPr>
              <a:t>the</a:t>
            </a: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 KPIs covered during the // run</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839757"/>
            <a:ext cx="8952375" cy="6034357"/>
          </a:xfrm>
        </p:spPr>
        <p:txBody>
          <a:bodyPr vert="horz" lIns="91440" tIns="45720" rIns="91440" bIns="45720" rtlCol="0" anchor="t">
            <a:noAutofit/>
          </a:bodyPr>
          <a:lstStyle/>
          <a:p>
            <a:pPr>
              <a:defRPr/>
            </a:pPr>
            <a:r>
              <a:rPr lang="en-US" sz="1200" b="1" dirty="0">
                <a:latin typeface="Arial"/>
              </a:rPr>
              <a:t>ATC related KPIs</a:t>
            </a:r>
          </a:p>
          <a:p>
            <a:pPr marL="508000" lvl="2" indent="-228600" fontAlgn="ctr">
              <a:buSzPct val="100000"/>
              <a:buFont typeface="+mj-lt"/>
              <a:buAutoNum type="arabicPeriod"/>
            </a:pPr>
            <a:r>
              <a:rPr lang="en-US" sz="1100" dirty="0"/>
              <a:t>Duration curve of Number of Core Oriented Bidding Zone Borders with Zero or Negative ID ATCs​</a:t>
            </a:r>
          </a:p>
          <a:p>
            <a:pPr marL="508000" lvl="2" indent="-228600" fontAlgn="ctr">
              <a:buSzPct val="100000"/>
              <a:buFont typeface="+mj-lt"/>
              <a:buAutoNum type="arabicPeriod"/>
            </a:pPr>
            <a:r>
              <a:rPr lang="en-US" sz="1100" dirty="0"/>
              <a:t>Frequency of Zero </a:t>
            </a:r>
            <a:r>
              <a:rPr lang="sk-SK" sz="1100" dirty="0"/>
              <a:t>and </a:t>
            </a:r>
            <a:r>
              <a:rPr lang="en-US" sz="1100" dirty="0"/>
              <a:t>Negative ID ATCs by Oriented Core Bidding Zone Border​</a:t>
            </a:r>
          </a:p>
          <a:p>
            <a:pPr marL="768350" lvl="3" indent="-228600" fontAlgn="ctr">
              <a:buSzPct val="100000"/>
              <a:buFont typeface="+mj-lt"/>
              <a:buAutoNum type="alphaUcPeriod"/>
            </a:pPr>
            <a:r>
              <a:rPr lang="en-US" sz="1100" dirty="0"/>
              <a:t>Delta comparison with IDCC(b) run at ~4:30</a:t>
            </a:r>
          </a:p>
          <a:p>
            <a:pPr marL="508000" lvl="2" indent="-228600" fontAlgn="ctr">
              <a:buSzPct val="100000"/>
              <a:buFont typeface="+mj-lt"/>
              <a:buAutoNum type="arabicPeriod"/>
            </a:pPr>
            <a:r>
              <a:rPr lang="en-US" sz="1100" dirty="0"/>
              <a:t>Frequency of isolated Core Bidding Zones of zero (or negative) ID ATCs in import, export and both directions​</a:t>
            </a:r>
          </a:p>
          <a:p>
            <a:pPr marL="768350" lvl="3" indent="-228600" fontAlgn="ctr">
              <a:buSzPct val="100000"/>
              <a:buFont typeface="+mj-lt"/>
              <a:buAutoNum type="alphaUcPeriod"/>
            </a:pPr>
            <a:r>
              <a:rPr lang="en-US" sz="1100" dirty="0"/>
              <a:t>Delta comparison with IDCC(b) run at ~4:30</a:t>
            </a:r>
          </a:p>
          <a:p>
            <a:pPr marL="508000" lvl="2" indent="-228600" fontAlgn="ctr">
              <a:buSzPct val="100000"/>
              <a:buFont typeface="Wingdings" panose="05000000000000000000" pitchFamily="2" charset="2"/>
              <a:buAutoNum type="arabicPeriod"/>
            </a:pPr>
            <a:r>
              <a:rPr lang="en-US" sz="1100" dirty="0"/>
              <a:t>Mean positive ID ATCs by Oriented Core Bidding Zone Border</a:t>
            </a:r>
          </a:p>
          <a:p>
            <a:pPr marL="768350" lvl="3" indent="-228600" fontAlgn="ctr">
              <a:buSzPct val="100000"/>
              <a:buFont typeface="+mj-lt"/>
              <a:buAutoNum type="alphaUcPeriod"/>
            </a:pPr>
            <a:r>
              <a:rPr lang="en-US" sz="1100" dirty="0"/>
              <a:t>Delta comparison with IDCC(b) run at ~4:30</a:t>
            </a:r>
            <a:endParaRPr lang="en-US" sz="1050" dirty="0">
              <a:solidFill>
                <a:srgbClr val="3366FF"/>
              </a:solidFill>
              <a:latin typeface="Arial Unicode MS" charset="0"/>
              <a:ea typeface="ＭＳ Ｐゴシック" charset="0"/>
            </a:endParaRPr>
          </a:p>
          <a:p>
            <a:pPr marL="0" lvl="2" indent="0">
              <a:lnSpc>
                <a:spcPct val="150000"/>
              </a:lnSpc>
              <a:spcBef>
                <a:spcPts val="200"/>
              </a:spcBef>
              <a:spcAft>
                <a:spcPts val="0"/>
              </a:spcAft>
              <a:buSzPct val="100000"/>
              <a:buNone/>
              <a:defRPr/>
            </a:pPr>
            <a:r>
              <a:rPr lang="en-US" b="1" dirty="0">
                <a:solidFill>
                  <a:srgbClr val="3366FF"/>
                </a:solidFill>
                <a:latin typeface="Arial"/>
              </a:rPr>
              <a:t>TSOs’ adjustment after validation</a:t>
            </a:r>
          </a:p>
          <a:p>
            <a:pPr marL="508000" lvl="2" indent="-228600" fontAlgn="ctr">
              <a:buSzPct val="100000"/>
              <a:buFont typeface="+mj-lt"/>
              <a:buAutoNum type="arabicPeriod" startAt="5"/>
            </a:pPr>
            <a:r>
              <a:rPr lang="en-US" sz="1100" dirty="0"/>
              <a:t>Share of MTUs with intervention during IVA validation per TSO (IVA aggregations per TSO)</a:t>
            </a:r>
            <a:endParaRPr lang="en-US" sz="1050" dirty="0">
              <a:solidFill>
                <a:srgbClr val="3366FF"/>
              </a:solidFill>
              <a:latin typeface="Arial Unicode MS" charset="0"/>
              <a:ea typeface="ＭＳ Ｐゴシック" charset="0"/>
            </a:endParaRPr>
          </a:p>
          <a:p>
            <a:pPr marL="0" lvl="2" indent="0">
              <a:lnSpc>
                <a:spcPct val="150000"/>
              </a:lnSpc>
              <a:buSzPct val="100000"/>
              <a:buNone/>
              <a:defRPr/>
            </a:pPr>
            <a:r>
              <a:rPr lang="en-US" b="1" dirty="0">
                <a:solidFill>
                  <a:srgbClr val="3366FF"/>
                </a:solidFill>
                <a:latin typeface="Arial"/>
              </a:rPr>
              <a:t>Limiting elements</a:t>
            </a:r>
          </a:p>
          <a:p>
            <a:pPr marL="508000" lvl="2" indent="-228600" fontAlgn="ctr">
              <a:buSzPct val="100000"/>
              <a:buFont typeface="+mj-lt"/>
              <a:buAutoNum type="arabicPeriod" startAt="6"/>
            </a:pPr>
            <a:r>
              <a:rPr lang="en-US" sz="1100" dirty="0"/>
              <a:t>Limiting constraints of the ATC domain​</a:t>
            </a:r>
          </a:p>
          <a:p>
            <a:pPr marL="768350" lvl="3" indent="-228600" fontAlgn="ctr">
              <a:buSzPct val="100000"/>
              <a:buFont typeface="+mj-lt"/>
              <a:buAutoNum type="alphaUcPeriod"/>
            </a:pPr>
            <a:r>
              <a:rPr lang="en-US" sz="1100" dirty="0"/>
              <a:t>20 most limiting ATC constraints</a:t>
            </a:r>
          </a:p>
          <a:p>
            <a:pPr marL="768350" lvl="3" indent="-228600" fontAlgn="ctr">
              <a:buSzPct val="100000"/>
              <a:buFont typeface="+mj-lt"/>
              <a:buAutoNum type="alphaUcPeriod"/>
            </a:pPr>
            <a:r>
              <a:rPr lang="en-US" sz="1100" dirty="0"/>
              <a:t>Mean and Max of ATC limiting constraints</a:t>
            </a:r>
          </a:p>
          <a:p>
            <a:pPr marL="768350" lvl="3" indent="-228600" fontAlgn="ctr">
              <a:buSzPct val="100000"/>
              <a:buFont typeface="+mj-lt"/>
              <a:buAutoNum type="alphaUcPeriod"/>
            </a:pPr>
            <a:r>
              <a:rPr lang="en-US" sz="1100" dirty="0"/>
              <a:t>Mean and Max of ATC limiting constraints per TSO</a:t>
            </a:r>
          </a:p>
          <a:p>
            <a:pPr marL="768350" lvl="3" indent="-228600" fontAlgn="ctr">
              <a:buSzPct val="100000"/>
              <a:buFont typeface="+mj-lt"/>
              <a:buAutoNum type="alphaUcPeriod"/>
            </a:pPr>
            <a:r>
              <a:rPr lang="en-US" sz="1100" dirty="0">
                <a:ea typeface="Arial Unicode MS"/>
                <a:cs typeface="Arial"/>
              </a:rPr>
              <a:t>ATC Based Validation - Aggregations</a:t>
            </a:r>
          </a:p>
          <a:p>
            <a:pPr marL="508000" lvl="2" indent="-228600" fontAlgn="ctr">
              <a:buSzPct val="100000"/>
              <a:buFont typeface="+mj-lt"/>
              <a:buAutoNum type="arabicPeriod" startAt="6"/>
            </a:pPr>
            <a:r>
              <a:rPr lang="en-US" sz="1100" dirty="0">
                <a:ea typeface="Arial Unicode MS"/>
                <a:cs typeface="Arial"/>
              </a:rPr>
              <a:t>Most often used pre-solved CNECs​</a:t>
            </a:r>
          </a:p>
          <a:p>
            <a:pPr marL="768350" lvl="3" indent="-228600" fontAlgn="ctr">
              <a:buSzPct val="100000"/>
              <a:buFont typeface="+mj-lt"/>
              <a:buAutoNum type="alphaUcPeriod"/>
            </a:pPr>
            <a:r>
              <a:rPr lang="en-US" sz="1100" dirty="0"/>
              <a:t>20 most limiting pre-solved constraints</a:t>
            </a:r>
          </a:p>
          <a:p>
            <a:pPr marL="768350" lvl="3" indent="-228600" fontAlgn="ctr">
              <a:buSzPct val="100000"/>
              <a:buFont typeface="+mj-lt"/>
              <a:buAutoNum type="alphaUcPeriod"/>
            </a:pPr>
            <a:r>
              <a:rPr lang="en-US" sz="1100" dirty="0"/>
              <a:t>Mean and Max of pre-solved constraints</a:t>
            </a:r>
          </a:p>
          <a:p>
            <a:pPr marL="768350" lvl="3" indent="-228600" fontAlgn="ctr">
              <a:buSzPct val="100000"/>
              <a:buFont typeface="+mj-lt"/>
              <a:buAutoNum type="alphaUcPeriod"/>
            </a:pPr>
            <a:r>
              <a:rPr lang="en-US" sz="1100" dirty="0"/>
              <a:t>Mean and Max of pre-solved constraints per TSO</a:t>
            </a:r>
            <a:endParaRPr lang="sk-SK" sz="1100" dirty="0">
              <a:ea typeface="Arial Unicode MS"/>
              <a:cs typeface="Arial"/>
            </a:endParaRPr>
          </a:p>
          <a:p>
            <a:pPr marL="0" lvl="2" indent="0">
              <a:lnSpc>
                <a:spcPct val="150000"/>
              </a:lnSpc>
              <a:buSzPct val="100000"/>
              <a:buNone/>
              <a:defRPr/>
            </a:pPr>
            <a:r>
              <a:rPr lang="en-US" b="1" dirty="0">
                <a:solidFill>
                  <a:srgbClr val="3366FF"/>
                </a:solidFill>
                <a:latin typeface="Arial"/>
              </a:rPr>
              <a:t>Net positions</a:t>
            </a:r>
          </a:p>
          <a:p>
            <a:pPr marL="508000" lvl="2" indent="-228600" fontAlgn="ctr">
              <a:buSzPct val="100000"/>
              <a:buFont typeface="+mj-lt"/>
              <a:buAutoNum type="arabicPeriod" startAt="8"/>
            </a:pPr>
            <a:r>
              <a:rPr lang="en-US" sz="1100" dirty="0"/>
              <a:t>Min and Max Net Positions per Bidding Zone​</a:t>
            </a:r>
            <a:endParaRPr lang="sk-SK" sz="1100" dirty="0"/>
          </a:p>
          <a:p>
            <a:pPr marL="768350" lvl="3" indent="-228600" fontAlgn="ctr">
              <a:buSzPct val="100000"/>
              <a:buFont typeface="+mj-lt"/>
              <a:buAutoNum type="alphaUcPeriod"/>
            </a:pPr>
            <a:r>
              <a:rPr lang="en-US" sz="1100" dirty="0"/>
              <a:t>Based on final FB domain</a:t>
            </a:r>
            <a:endParaRPr lang="en-US" sz="1100" dirty="0">
              <a:highlight>
                <a:srgbClr val="FFFF00"/>
              </a:highlight>
            </a:endParaRPr>
          </a:p>
          <a:p>
            <a:pPr marL="768350" lvl="3" indent="-228600" fontAlgn="ctr">
              <a:buSzPct val="100000"/>
              <a:buFont typeface="+mj-lt"/>
              <a:buAutoNum type="alphaUcPeriod"/>
            </a:pPr>
            <a:r>
              <a:rPr lang="en-US" sz="1100" dirty="0"/>
              <a:t>Based on final ID ATC</a:t>
            </a:r>
            <a:endParaRPr lang="en-US" sz="1100" dirty="0">
              <a:highlight>
                <a:srgbClr val="FFFF00"/>
              </a:highlight>
            </a:endParaRPr>
          </a:p>
          <a:p>
            <a:pPr marL="0" lvl="2" indent="0">
              <a:lnSpc>
                <a:spcPct val="150000"/>
              </a:lnSpc>
              <a:buSzPct val="100000"/>
              <a:buNone/>
              <a:defRPr/>
            </a:pPr>
            <a:r>
              <a:rPr lang="en-US" sz="1100" dirty="0">
                <a:solidFill>
                  <a:srgbClr val="3366FF"/>
                </a:solidFill>
                <a:latin typeface="Arial"/>
                <a:ea typeface="Arial Unicode MS"/>
                <a:cs typeface="Arial"/>
              </a:rPr>
              <a:t>Reading Guide with a detail description of the KPIs available on </a:t>
            </a:r>
            <a:r>
              <a:rPr lang="en-US" sz="1100" b="1" dirty="0">
                <a:solidFill>
                  <a:srgbClr val="3366FF"/>
                </a:solidFill>
                <a:latin typeface="Arial"/>
                <a:ea typeface="Arial Unicode MS"/>
                <a:cs typeface="Arial"/>
              </a:rPr>
              <a:t>[</a:t>
            </a:r>
            <a:r>
              <a:rPr lang="en-US" sz="1100" b="1" dirty="0">
                <a:solidFill>
                  <a:srgbClr val="3366FF"/>
                </a:solidFill>
                <a:latin typeface="Arial"/>
                <a:ea typeface="Arial Unicode MS"/>
                <a:cs typeface="Arial"/>
                <a:hlinkClick r:id="rId6">
                  <a:extLst>
                    <a:ext uri="{A12FA001-AC4F-418D-AE19-62706E023703}">
                      <ahyp:hlinkClr xmlns:ahyp="http://schemas.microsoft.com/office/drawing/2018/hyperlinkcolor" val="tx"/>
                    </a:ext>
                  </a:extLst>
                </a:hlinkClick>
              </a:rPr>
              <a:t>JAO</a:t>
            </a:r>
            <a:r>
              <a:rPr lang="en-US" sz="1100" b="1" dirty="0">
                <a:solidFill>
                  <a:srgbClr val="3366FF"/>
                </a:solidFill>
                <a:latin typeface="Arial"/>
                <a:ea typeface="Arial Unicode MS"/>
                <a:cs typeface="Arial"/>
              </a:rPr>
              <a:t>]</a:t>
            </a:r>
          </a:p>
        </p:txBody>
      </p:sp>
      <p:grpSp>
        <p:nvGrpSpPr>
          <p:cNvPr id="7" name="Group 6">
            <a:extLst>
              <a:ext uri="{FF2B5EF4-FFF2-40B4-BE49-F238E27FC236}">
                <a16:creationId xmlns:a16="http://schemas.microsoft.com/office/drawing/2014/main" id="{86F34570-F252-5DEF-F988-3F17BDA45AA9}"/>
              </a:ext>
            </a:extLst>
          </p:cNvPr>
          <p:cNvGrpSpPr/>
          <p:nvPr/>
        </p:nvGrpSpPr>
        <p:grpSpPr>
          <a:xfrm>
            <a:off x="7286801" y="1065997"/>
            <a:ext cx="2157722" cy="246221"/>
            <a:chOff x="8027396" y="1068225"/>
            <a:chExt cx="2157722" cy="246221"/>
          </a:xfrm>
        </p:grpSpPr>
        <p:sp>
          <p:nvSpPr>
            <p:cNvPr id="2" name="Rectangle: Rounded Corners 1">
              <a:extLst>
                <a:ext uri="{FF2B5EF4-FFF2-40B4-BE49-F238E27FC236}">
                  <a16:creationId xmlns:a16="http://schemas.microsoft.com/office/drawing/2014/main" id="{2C17CBD5-968F-3F3F-E553-2D31E0D92E60}"/>
                </a:ext>
              </a:extLst>
            </p:cNvPr>
            <p:cNvSpPr/>
            <p:nvPr/>
          </p:nvSpPr>
          <p:spPr bwMode="auto">
            <a:xfrm>
              <a:off x="8035218" y="1068225"/>
              <a:ext cx="2054472" cy="246221"/>
            </a:xfrm>
            <a:prstGeom prst="round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LID4096" sz="1400" b="0" i="0" u="none" strike="noStrike" cap="none" normalizeH="0" baseline="0">
                <a:ln>
                  <a:noFill/>
                </a:ln>
                <a:solidFill>
                  <a:schemeClr val="tx1"/>
                </a:solidFill>
                <a:effectLst/>
                <a:latin typeface="+mn-lt"/>
              </a:endParaRPr>
            </a:p>
          </p:txBody>
        </p:sp>
        <p:sp>
          <p:nvSpPr>
            <p:cNvPr id="6" name="TextBox 5">
              <a:extLst>
                <a:ext uri="{FF2B5EF4-FFF2-40B4-BE49-F238E27FC236}">
                  <a16:creationId xmlns:a16="http://schemas.microsoft.com/office/drawing/2014/main" id="{CB1F6A26-41DA-3BC1-4660-1F1B260A9085}"/>
                </a:ext>
              </a:extLst>
            </p:cNvPr>
            <p:cNvSpPr txBox="1"/>
            <p:nvPr/>
          </p:nvSpPr>
          <p:spPr>
            <a:xfrm>
              <a:off x="8027396" y="1068225"/>
              <a:ext cx="2157722" cy="215444"/>
            </a:xfrm>
            <a:prstGeom prst="rect">
              <a:avLst/>
            </a:prstGeom>
            <a:noFill/>
          </p:spPr>
          <p:txBody>
            <a:bodyPr wrap="square" rtlCol="0">
              <a:spAutoFit/>
            </a:bodyPr>
            <a:lstStyle/>
            <a:p>
              <a:pPr algn="l"/>
              <a:r>
                <a:rPr lang="pt-PT" sz="800" b="1" dirty="0">
                  <a:solidFill>
                    <a:schemeClr val="tx2"/>
                  </a:solidFill>
                  <a:latin typeface="Arial" panose="020B0604020202020204" pitchFamily="34" charset="0"/>
                  <a:cs typeface="Arial" panose="020B0604020202020204" pitchFamily="34" charset="0"/>
                </a:rPr>
                <a:t>Included only as of IDCC(c) go-live date</a:t>
              </a:r>
              <a:endParaRPr lang="LID4096" sz="800" b="1" dirty="0">
                <a:solidFill>
                  <a:schemeClr val="tx2"/>
                </a:solidFill>
                <a:latin typeface="Arial" panose="020B0604020202020204" pitchFamily="34" charset="0"/>
                <a:cs typeface="Arial" panose="020B0604020202020204" pitchFamily="34" charset="0"/>
              </a:endParaRPr>
            </a:p>
          </p:txBody>
        </p:sp>
      </p:grpSp>
      <p:sp>
        <p:nvSpPr>
          <p:cNvPr id="9" name="Slide Number Placeholder 8">
            <a:extLst>
              <a:ext uri="{FF2B5EF4-FFF2-40B4-BE49-F238E27FC236}">
                <a16:creationId xmlns:a16="http://schemas.microsoft.com/office/drawing/2014/main" id="{19A48AC4-2CF5-77AE-535C-ED928F3CBF09}"/>
              </a:ext>
            </a:extLst>
          </p:cNvPr>
          <p:cNvSpPr>
            <a:spLocks noGrp="1"/>
          </p:cNvSpPr>
          <p:nvPr>
            <p:ph type="sldNum" sz="quarter" idx="4"/>
          </p:nvPr>
        </p:nvSpPr>
        <p:spPr/>
        <p:txBody>
          <a:bodyPr/>
          <a:lstStyle/>
          <a:p>
            <a:fld id="{F551322C-20B2-48C3-B63D-68158FEBF630}" type="slidenum">
              <a:rPr lang="en-US" smtClean="0"/>
              <a:pPr/>
              <a:t>3</a:t>
            </a:fld>
            <a:endParaRPr lang="en-GB"/>
          </a:p>
        </p:txBody>
      </p:sp>
    </p:spTree>
    <p:extLst>
      <p:ext uri="{BB962C8B-B14F-4D97-AF65-F5344CB8AC3E}">
        <p14:creationId xmlns:p14="http://schemas.microsoft.com/office/powerpoint/2010/main" val="256316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D</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ATC Based Validation - Aggregations</a:t>
            </a:r>
          </a:p>
          <a:p>
            <a:endParaRPr lang="en-US" sz="1400" dirty="0"/>
          </a:p>
          <a:p>
            <a:endParaRPr lang="en-US" sz="1400" dirty="0"/>
          </a:p>
          <a:p>
            <a:endParaRPr lang="en-US" dirty="0">
              <a:highlight>
                <a:srgbClr val="FFFF00"/>
              </a:highlight>
            </a:endParaRPr>
          </a:p>
          <a:p>
            <a:endParaRPr lang="hu-HU" dirty="0"/>
          </a:p>
        </p:txBody>
      </p:sp>
      <p:sp>
        <p:nvSpPr>
          <p:cNvPr id="5" name="Slide Number Placeholder 4">
            <a:extLst>
              <a:ext uri="{FF2B5EF4-FFF2-40B4-BE49-F238E27FC236}">
                <a16:creationId xmlns:a16="http://schemas.microsoft.com/office/drawing/2014/main" id="{37D9F96F-7299-BC53-568E-A819BD8327BA}"/>
              </a:ext>
            </a:extLst>
          </p:cNvPr>
          <p:cNvSpPr>
            <a:spLocks noGrp="1"/>
          </p:cNvSpPr>
          <p:nvPr>
            <p:ph type="sldNum" sz="quarter" idx="4"/>
          </p:nvPr>
        </p:nvSpPr>
        <p:spPr/>
        <p:txBody>
          <a:bodyPr/>
          <a:lstStyle/>
          <a:p>
            <a:fld id="{F551322C-20B2-48C3-B63D-68158FEBF630}" type="slidenum">
              <a:rPr lang="en-US" smtClean="0"/>
              <a:pPr/>
              <a:t>30</a:t>
            </a:fld>
            <a:endParaRPr lang="en-GB"/>
          </a:p>
        </p:txBody>
      </p:sp>
      <p:pic>
        <p:nvPicPr>
          <p:cNvPr id="4" name="Picture 3">
            <a:extLst>
              <a:ext uri="{FF2B5EF4-FFF2-40B4-BE49-F238E27FC236}">
                <a16:creationId xmlns:a16="http://schemas.microsoft.com/office/drawing/2014/main" id="{1C6330D5-E26C-B1CA-7810-58E043F5F75F}"/>
              </a:ext>
            </a:extLst>
          </p:cNvPr>
          <p:cNvPicPr>
            <a:picLocks noChangeAspect="1"/>
          </p:cNvPicPr>
          <p:nvPr/>
        </p:nvPicPr>
        <p:blipFill>
          <a:blip r:embed="rId4"/>
          <a:stretch>
            <a:fillRect/>
          </a:stretch>
        </p:blipFill>
        <p:spPr>
          <a:xfrm>
            <a:off x="0" y="1289511"/>
            <a:ext cx="9906000" cy="4278979"/>
          </a:xfrm>
          <a:prstGeom prst="rect">
            <a:avLst/>
          </a:prstGeom>
        </p:spPr>
      </p:pic>
    </p:spTree>
    <p:extLst>
      <p:ext uri="{BB962C8B-B14F-4D97-AF65-F5344CB8AC3E}">
        <p14:creationId xmlns:p14="http://schemas.microsoft.com/office/powerpoint/2010/main" val="230454694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7A &amp; 7B - </a:t>
            </a:r>
            <a:r>
              <a:rPr lang="en-US" sz="1600" dirty="0">
                <a:ea typeface="Arial Unicode MS"/>
                <a:cs typeface="Arial"/>
              </a:rPr>
              <a:t>Most often used pre-solved </a:t>
            </a:r>
            <a:r>
              <a:rPr lang="en-US">
                <a:ea typeface="Arial Unicode MS"/>
                <a:cs typeface="Arial"/>
              </a:rPr>
              <a:t>CNECs</a:t>
            </a:r>
            <a:r>
              <a:rPr lang="en-US" sz="1600" dirty="0">
                <a:ea typeface="Arial Unicode MS"/>
                <a:cs typeface="Arial"/>
              </a:rPr>
              <a:t>​</a:t>
            </a:r>
            <a:br>
              <a:rPr lang="sk-SK" sz="1600" dirty="0">
                <a:ea typeface="Arial Unicode MS"/>
                <a:cs typeface="Arial"/>
              </a:rPr>
            </a:b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20 most limiting pre-solved constraints &amp; Mean and Max of pre-solved constraints</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DBE665C1-D763-7784-D40C-66304AC9DFF4}"/>
              </a:ext>
            </a:extLst>
          </p:cNvPr>
          <p:cNvSpPr>
            <a:spLocks noGrp="1"/>
          </p:cNvSpPr>
          <p:nvPr>
            <p:ph type="sldNum" sz="quarter" idx="4"/>
          </p:nvPr>
        </p:nvSpPr>
        <p:spPr/>
        <p:txBody>
          <a:bodyPr/>
          <a:lstStyle/>
          <a:p>
            <a:fld id="{F551322C-20B2-48C3-B63D-68158FEBF630}" type="slidenum">
              <a:rPr lang="en-US" smtClean="0"/>
              <a:pPr/>
              <a:t>31</a:t>
            </a:fld>
            <a:endParaRPr lang="en-GB"/>
          </a:p>
        </p:txBody>
      </p:sp>
      <p:pic>
        <p:nvPicPr>
          <p:cNvPr id="4" name="Kép 3">
            <a:extLst>
              <a:ext uri="{FF2B5EF4-FFF2-40B4-BE49-F238E27FC236}">
                <a16:creationId xmlns:a16="http://schemas.microsoft.com/office/drawing/2014/main" id="{3A96F17E-FAAB-4DE9-2465-E89B4C1DE4E7}"/>
              </a:ext>
            </a:extLst>
          </p:cNvPr>
          <p:cNvPicPr>
            <a:picLocks noChangeAspect="1"/>
          </p:cNvPicPr>
          <p:nvPr/>
        </p:nvPicPr>
        <p:blipFill>
          <a:blip r:embed="rId3"/>
          <a:stretch>
            <a:fillRect/>
          </a:stretch>
        </p:blipFill>
        <p:spPr>
          <a:xfrm>
            <a:off x="1181268" y="1477010"/>
            <a:ext cx="7849067" cy="4730750"/>
          </a:xfrm>
          <a:prstGeom prst="rect">
            <a:avLst/>
          </a:prstGeom>
        </p:spPr>
      </p:pic>
    </p:spTree>
    <p:extLst>
      <p:ext uri="{BB962C8B-B14F-4D97-AF65-F5344CB8AC3E}">
        <p14:creationId xmlns:p14="http://schemas.microsoft.com/office/powerpoint/2010/main" val="951121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7A &amp; 7B - </a:t>
            </a:r>
            <a:r>
              <a:rPr lang="en-US" sz="1600">
                <a:ea typeface="Arial Unicode MS"/>
                <a:cs typeface="Arial"/>
              </a:rPr>
              <a:t>Most often used pre-solved </a:t>
            </a:r>
            <a:r>
              <a:rPr lang="en-US">
                <a:ea typeface="Arial Unicode MS"/>
                <a:cs typeface="Arial"/>
              </a:rPr>
              <a:t>CNECs</a:t>
            </a:r>
            <a:r>
              <a:rPr lang="en-US" sz="1600">
                <a:ea typeface="Arial Unicode MS"/>
                <a:cs typeface="Arial"/>
              </a:rPr>
              <a:t>​</a:t>
            </a:r>
            <a:br>
              <a:rPr lang="sk-SK" sz="1600" dirty="0">
                <a:ea typeface="Arial Unicode MS"/>
                <a:cs typeface="Arial"/>
              </a:rPr>
            </a:b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20 most limiting pre-solved constraints &amp; Mean and Max of pre-solved constraints</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DBE665C1-D763-7784-D40C-66304AC9DFF4}"/>
              </a:ext>
            </a:extLst>
          </p:cNvPr>
          <p:cNvSpPr>
            <a:spLocks noGrp="1"/>
          </p:cNvSpPr>
          <p:nvPr>
            <p:ph type="sldNum" sz="quarter" idx="4"/>
          </p:nvPr>
        </p:nvSpPr>
        <p:spPr/>
        <p:txBody>
          <a:bodyPr/>
          <a:lstStyle/>
          <a:p>
            <a:fld id="{F551322C-20B2-48C3-B63D-68158FEBF630}" type="slidenum">
              <a:rPr lang="en-US" smtClean="0"/>
              <a:pPr/>
              <a:t>32</a:t>
            </a:fld>
            <a:endParaRPr lang="en-GB"/>
          </a:p>
        </p:txBody>
      </p:sp>
      <p:pic>
        <p:nvPicPr>
          <p:cNvPr id="4" name="Kép 3">
            <a:extLst>
              <a:ext uri="{FF2B5EF4-FFF2-40B4-BE49-F238E27FC236}">
                <a16:creationId xmlns:a16="http://schemas.microsoft.com/office/drawing/2014/main" id="{9CB21F2D-BA96-B6FA-2E01-4A904D416EAC}"/>
              </a:ext>
            </a:extLst>
          </p:cNvPr>
          <p:cNvPicPr>
            <a:picLocks noChangeAspect="1"/>
          </p:cNvPicPr>
          <p:nvPr/>
        </p:nvPicPr>
        <p:blipFill>
          <a:blip r:embed="rId3"/>
          <a:stretch>
            <a:fillRect/>
          </a:stretch>
        </p:blipFill>
        <p:spPr>
          <a:xfrm>
            <a:off x="359266" y="923694"/>
            <a:ext cx="9187468" cy="5334462"/>
          </a:xfrm>
          <a:prstGeom prst="rect">
            <a:avLst/>
          </a:prstGeom>
        </p:spPr>
      </p:pic>
    </p:spTree>
    <p:extLst>
      <p:ext uri="{BB962C8B-B14F-4D97-AF65-F5344CB8AC3E}">
        <p14:creationId xmlns:p14="http://schemas.microsoft.com/office/powerpoint/2010/main" val="961607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endParaRPr lang="hu-HU">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APG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98F75512-E3F5-CF2B-51C0-6C0C4C882E8C}"/>
              </a:ext>
            </a:extLst>
          </p:cNvPr>
          <p:cNvSpPr>
            <a:spLocks noGrp="1"/>
          </p:cNvSpPr>
          <p:nvPr>
            <p:ph type="sldNum" sz="quarter" idx="4"/>
          </p:nvPr>
        </p:nvSpPr>
        <p:spPr/>
        <p:txBody>
          <a:bodyPr/>
          <a:lstStyle/>
          <a:p>
            <a:fld id="{F551322C-20B2-48C3-B63D-68158FEBF630}" type="slidenum">
              <a:rPr lang="en-US" smtClean="0"/>
              <a:pPr/>
              <a:t>33</a:t>
            </a:fld>
            <a:endParaRPr lang="en-GB"/>
          </a:p>
        </p:txBody>
      </p:sp>
      <p:pic>
        <p:nvPicPr>
          <p:cNvPr id="4" name="Tartalom helye 3">
            <a:extLst>
              <a:ext uri="{FF2B5EF4-FFF2-40B4-BE49-F238E27FC236}">
                <a16:creationId xmlns:a16="http://schemas.microsoft.com/office/drawing/2014/main" id="{1EFA98A2-F9DA-83F5-C79A-E73F06016B0F}"/>
              </a:ext>
            </a:extLst>
          </p:cNvPr>
          <p:cNvPicPr>
            <a:picLocks noGrp="1" noChangeAspect="1"/>
          </p:cNvPicPr>
          <p:nvPr>
            <p:ph sz="quarter" idx="17"/>
          </p:nvPr>
        </p:nvPicPr>
        <p:blipFill>
          <a:blip r:embed="rId3"/>
          <a:stretch>
            <a:fillRect/>
          </a:stretch>
        </p:blipFill>
        <p:spPr>
          <a:xfrm>
            <a:off x="539750" y="1360130"/>
            <a:ext cx="8999538" cy="3759914"/>
          </a:xfrm>
          <a:prstGeom prst="rect">
            <a:avLst/>
          </a:prstGeom>
        </p:spPr>
      </p:pic>
    </p:spTree>
    <p:extLst>
      <p:ext uri="{BB962C8B-B14F-4D97-AF65-F5344CB8AC3E}">
        <p14:creationId xmlns:p14="http://schemas.microsoft.com/office/powerpoint/2010/main" val="1797444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endParaRPr lang="hu-HU">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Elia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9C8D87E6-09E6-55BC-D232-F25E98889BFF}"/>
              </a:ext>
            </a:extLst>
          </p:cNvPr>
          <p:cNvSpPr>
            <a:spLocks noGrp="1"/>
          </p:cNvSpPr>
          <p:nvPr>
            <p:ph type="sldNum" sz="quarter" idx="4"/>
          </p:nvPr>
        </p:nvSpPr>
        <p:spPr/>
        <p:txBody>
          <a:bodyPr/>
          <a:lstStyle/>
          <a:p>
            <a:fld id="{F551322C-20B2-48C3-B63D-68158FEBF630}" type="slidenum">
              <a:rPr lang="en-US" smtClean="0"/>
              <a:pPr/>
              <a:t>34</a:t>
            </a:fld>
            <a:endParaRPr lang="en-GB"/>
          </a:p>
        </p:txBody>
      </p:sp>
      <p:pic>
        <p:nvPicPr>
          <p:cNvPr id="4" name="Tartalom helye 3">
            <a:extLst>
              <a:ext uri="{FF2B5EF4-FFF2-40B4-BE49-F238E27FC236}">
                <a16:creationId xmlns:a16="http://schemas.microsoft.com/office/drawing/2014/main" id="{0281044B-E23F-D206-6BEB-0AA303856CF0}"/>
              </a:ext>
            </a:extLst>
          </p:cNvPr>
          <p:cNvPicPr>
            <a:picLocks noGrp="1" noChangeAspect="1"/>
          </p:cNvPicPr>
          <p:nvPr>
            <p:ph sz="quarter" idx="17"/>
          </p:nvPr>
        </p:nvPicPr>
        <p:blipFill>
          <a:blip r:embed="rId3"/>
          <a:stretch>
            <a:fillRect/>
          </a:stretch>
        </p:blipFill>
        <p:spPr>
          <a:xfrm>
            <a:off x="0" y="1079500"/>
            <a:ext cx="9905999" cy="5104266"/>
          </a:xfrm>
          <a:prstGeom prst="rect">
            <a:avLst/>
          </a:prstGeom>
        </p:spPr>
      </p:pic>
    </p:spTree>
    <p:extLst>
      <p:ext uri="{BB962C8B-B14F-4D97-AF65-F5344CB8AC3E}">
        <p14:creationId xmlns:p14="http://schemas.microsoft.com/office/powerpoint/2010/main" val="115360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CEPS</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ACF5ABDA-8659-DFDF-544B-5FFBEAB28BEA}"/>
              </a:ext>
            </a:extLst>
          </p:cNvPr>
          <p:cNvSpPr>
            <a:spLocks noGrp="1"/>
          </p:cNvSpPr>
          <p:nvPr>
            <p:ph type="sldNum" sz="quarter" idx="4"/>
          </p:nvPr>
        </p:nvSpPr>
        <p:spPr/>
        <p:txBody>
          <a:bodyPr/>
          <a:lstStyle/>
          <a:p>
            <a:fld id="{F551322C-20B2-48C3-B63D-68158FEBF630}" type="slidenum">
              <a:rPr lang="en-US" smtClean="0"/>
              <a:pPr/>
              <a:t>35</a:t>
            </a:fld>
            <a:endParaRPr lang="en-GB"/>
          </a:p>
        </p:txBody>
      </p:sp>
      <p:pic>
        <p:nvPicPr>
          <p:cNvPr id="4" name="Tartalom helye 3">
            <a:extLst>
              <a:ext uri="{FF2B5EF4-FFF2-40B4-BE49-F238E27FC236}">
                <a16:creationId xmlns:a16="http://schemas.microsoft.com/office/drawing/2014/main" id="{E8E92183-C4E1-4CEF-21FE-9B2F30657C37}"/>
              </a:ext>
            </a:extLst>
          </p:cNvPr>
          <p:cNvPicPr>
            <a:picLocks noGrp="1" noChangeAspect="1"/>
          </p:cNvPicPr>
          <p:nvPr>
            <p:ph sz="quarter" idx="17"/>
          </p:nvPr>
        </p:nvPicPr>
        <p:blipFill>
          <a:blip r:embed="rId3"/>
          <a:stretch>
            <a:fillRect/>
          </a:stretch>
        </p:blipFill>
        <p:spPr>
          <a:xfrm>
            <a:off x="-32543" y="1079500"/>
            <a:ext cx="9930738" cy="4935220"/>
          </a:xfrm>
          <a:prstGeom prst="rect">
            <a:avLst/>
          </a:prstGeom>
        </p:spPr>
      </p:pic>
    </p:spTree>
    <p:extLst>
      <p:ext uri="{BB962C8B-B14F-4D97-AF65-F5344CB8AC3E}">
        <p14:creationId xmlns:p14="http://schemas.microsoft.com/office/powerpoint/2010/main" val="3732942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t>
            </a:r>
            <a:r>
              <a:rPr lang="en-US" sz="1400" dirty="0" err="1"/>
              <a:t>Tennet</a:t>
            </a:r>
            <a:r>
              <a:rPr lang="en-US" sz="1400" dirty="0"/>
              <a:t> Germany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D119F49E-BFFF-B175-2D6F-0D5B1FEAF809}"/>
              </a:ext>
            </a:extLst>
          </p:cNvPr>
          <p:cNvSpPr>
            <a:spLocks noGrp="1"/>
          </p:cNvSpPr>
          <p:nvPr>
            <p:ph type="sldNum" sz="quarter" idx="4"/>
          </p:nvPr>
        </p:nvSpPr>
        <p:spPr/>
        <p:txBody>
          <a:bodyPr/>
          <a:lstStyle/>
          <a:p>
            <a:fld id="{F551322C-20B2-48C3-B63D-68158FEBF630}" type="slidenum">
              <a:rPr lang="en-US" smtClean="0"/>
              <a:pPr/>
              <a:t>36</a:t>
            </a:fld>
            <a:endParaRPr lang="en-GB"/>
          </a:p>
        </p:txBody>
      </p:sp>
      <p:pic>
        <p:nvPicPr>
          <p:cNvPr id="4" name="Kép 3">
            <a:extLst>
              <a:ext uri="{FF2B5EF4-FFF2-40B4-BE49-F238E27FC236}">
                <a16:creationId xmlns:a16="http://schemas.microsoft.com/office/drawing/2014/main" id="{0D9031F9-A8DF-FF95-42DB-6981B9B11E2A}"/>
              </a:ext>
            </a:extLst>
          </p:cNvPr>
          <p:cNvPicPr>
            <a:picLocks noChangeAspect="1"/>
          </p:cNvPicPr>
          <p:nvPr/>
        </p:nvPicPr>
        <p:blipFill>
          <a:blip r:embed="rId3"/>
          <a:stretch>
            <a:fillRect/>
          </a:stretch>
        </p:blipFill>
        <p:spPr>
          <a:xfrm>
            <a:off x="0" y="1082104"/>
            <a:ext cx="9906000" cy="5471096"/>
          </a:xfrm>
          <a:prstGeom prst="rect">
            <a:avLst/>
          </a:prstGeom>
        </p:spPr>
      </p:pic>
    </p:spTree>
    <p:extLst>
      <p:ext uri="{BB962C8B-B14F-4D97-AF65-F5344CB8AC3E}">
        <p14:creationId xmlns:p14="http://schemas.microsoft.com/office/powerpoint/2010/main" val="955542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ea typeface="Arial Unicode MS"/>
                <a:cs typeface="Arial"/>
              </a:rPr>
              <a:t>Mean and Max of pre-solved constraints per TSO - </a:t>
            </a:r>
            <a:r>
              <a:rPr lang="en-US" err="1">
                <a:ea typeface="Arial Unicode MS"/>
                <a:cs typeface="Arial"/>
              </a:rPr>
              <a:t>TransnetBW</a:t>
            </a:r>
            <a:r>
              <a:rPr lang="en-US" sz="1400" dirty="0">
                <a:ea typeface="Arial Unicode MS"/>
                <a:cs typeface="Arial"/>
              </a:rPr>
              <a:t> </a:t>
            </a:r>
          </a:p>
          <a:p>
            <a:endParaRPr lang="en-US" sz="1400" dirty="0"/>
          </a:p>
          <a:p>
            <a:endParaRPr lang="en-US" dirty="0"/>
          </a:p>
        </p:txBody>
      </p:sp>
      <p:sp>
        <p:nvSpPr>
          <p:cNvPr id="5" name="Slide Number Placeholder 4">
            <a:extLst>
              <a:ext uri="{FF2B5EF4-FFF2-40B4-BE49-F238E27FC236}">
                <a16:creationId xmlns:a16="http://schemas.microsoft.com/office/drawing/2014/main" id="{7AC446A5-7E58-BC5F-4408-FA793AE00F80}"/>
              </a:ext>
            </a:extLst>
          </p:cNvPr>
          <p:cNvSpPr>
            <a:spLocks noGrp="1"/>
          </p:cNvSpPr>
          <p:nvPr>
            <p:ph type="sldNum" sz="quarter" idx="4"/>
          </p:nvPr>
        </p:nvSpPr>
        <p:spPr/>
        <p:txBody>
          <a:bodyPr/>
          <a:lstStyle/>
          <a:p>
            <a:fld id="{F551322C-20B2-48C3-B63D-68158FEBF630}" type="slidenum">
              <a:rPr lang="en-US" smtClean="0"/>
              <a:pPr/>
              <a:t>37</a:t>
            </a:fld>
            <a:endParaRPr lang="en-GB"/>
          </a:p>
        </p:txBody>
      </p:sp>
      <p:pic>
        <p:nvPicPr>
          <p:cNvPr id="4" name="Kép 3">
            <a:extLst>
              <a:ext uri="{FF2B5EF4-FFF2-40B4-BE49-F238E27FC236}">
                <a16:creationId xmlns:a16="http://schemas.microsoft.com/office/drawing/2014/main" id="{90AAB83B-0BCC-AF2A-D158-5724CAEE75B8}"/>
              </a:ext>
            </a:extLst>
          </p:cNvPr>
          <p:cNvPicPr>
            <a:picLocks noChangeAspect="1"/>
          </p:cNvPicPr>
          <p:nvPr/>
        </p:nvPicPr>
        <p:blipFill>
          <a:blip r:embed="rId3"/>
          <a:stretch>
            <a:fillRect/>
          </a:stretch>
        </p:blipFill>
        <p:spPr>
          <a:xfrm>
            <a:off x="389748" y="1159432"/>
            <a:ext cx="9126503" cy="5236918"/>
          </a:xfrm>
          <a:prstGeom prst="rect">
            <a:avLst/>
          </a:prstGeom>
        </p:spPr>
      </p:pic>
    </p:spTree>
    <p:extLst>
      <p:ext uri="{BB962C8B-B14F-4D97-AF65-F5344CB8AC3E}">
        <p14:creationId xmlns:p14="http://schemas.microsoft.com/office/powerpoint/2010/main" val="2420607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t>
            </a:r>
            <a:r>
              <a:rPr lang="en-US" sz="1400" dirty="0" err="1"/>
              <a:t>Amprion</a:t>
            </a:r>
            <a:r>
              <a:rPr lang="en-US" sz="1400" dirty="0"/>
              <a:t>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89098ABC-2B4F-2784-9845-D0FF670953BC}"/>
              </a:ext>
            </a:extLst>
          </p:cNvPr>
          <p:cNvSpPr>
            <a:spLocks noGrp="1"/>
          </p:cNvSpPr>
          <p:nvPr>
            <p:ph type="sldNum" sz="quarter" idx="4"/>
          </p:nvPr>
        </p:nvSpPr>
        <p:spPr/>
        <p:txBody>
          <a:bodyPr/>
          <a:lstStyle/>
          <a:p>
            <a:fld id="{F551322C-20B2-48C3-B63D-68158FEBF630}" type="slidenum">
              <a:rPr lang="en-US" smtClean="0"/>
              <a:pPr/>
              <a:t>38</a:t>
            </a:fld>
            <a:endParaRPr lang="en-GB"/>
          </a:p>
        </p:txBody>
      </p:sp>
      <p:pic>
        <p:nvPicPr>
          <p:cNvPr id="4" name="Kép 3">
            <a:extLst>
              <a:ext uri="{FF2B5EF4-FFF2-40B4-BE49-F238E27FC236}">
                <a16:creationId xmlns:a16="http://schemas.microsoft.com/office/drawing/2014/main" id="{9CD37670-70CC-1FBE-3532-146681E6068D}"/>
              </a:ext>
            </a:extLst>
          </p:cNvPr>
          <p:cNvPicPr>
            <a:picLocks noChangeAspect="1"/>
          </p:cNvPicPr>
          <p:nvPr/>
        </p:nvPicPr>
        <p:blipFill>
          <a:blip r:embed="rId3"/>
          <a:stretch>
            <a:fillRect/>
          </a:stretch>
        </p:blipFill>
        <p:spPr>
          <a:xfrm>
            <a:off x="0" y="1572389"/>
            <a:ext cx="9906000" cy="4599861"/>
          </a:xfrm>
          <a:prstGeom prst="rect">
            <a:avLst/>
          </a:prstGeom>
        </p:spPr>
      </p:pic>
    </p:spTree>
    <p:extLst>
      <p:ext uri="{BB962C8B-B14F-4D97-AF65-F5344CB8AC3E}">
        <p14:creationId xmlns:p14="http://schemas.microsoft.com/office/powerpoint/2010/main" val="3535063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50Hertz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2B5DDE7D-EE51-E086-8985-69CA73D6DD8F}"/>
              </a:ext>
            </a:extLst>
          </p:cNvPr>
          <p:cNvSpPr>
            <a:spLocks noGrp="1"/>
          </p:cNvSpPr>
          <p:nvPr>
            <p:ph type="sldNum" sz="quarter" idx="4"/>
          </p:nvPr>
        </p:nvSpPr>
        <p:spPr/>
        <p:txBody>
          <a:bodyPr/>
          <a:lstStyle/>
          <a:p>
            <a:fld id="{F551322C-20B2-48C3-B63D-68158FEBF630}" type="slidenum">
              <a:rPr lang="en-US" smtClean="0"/>
              <a:pPr/>
              <a:t>39</a:t>
            </a:fld>
            <a:endParaRPr lang="en-GB"/>
          </a:p>
        </p:txBody>
      </p:sp>
      <p:pic>
        <p:nvPicPr>
          <p:cNvPr id="4" name="Kép 3">
            <a:extLst>
              <a:ext uri="{FF2B5EF4-FFF2-40B4-BE49-F238E27FC236}">
                <a16:creationId xmlns:a16="http://schemas.microsoft.com/office/drawing/2014/main" id="{D720C8A8-3C8C-4B59-93A4-C5127CE0E341}"/>
              </a:ext>
            </a:extLst>
          </p:cNvPr>
          <p:cNvPicPr>
            <a:picLocks noChangeAspect="1"/>
          </p:cNvPicPr>
          <p:nvPr/>
        </p:nvPicPr>
        <p:blipFill>
          <a:blip r:embed="rId3"/>
          <a:stretch>
            <a:fillRect/>
          </a:stretch>
        </p:blipFill>
        <p:spPr>
          <a:xfrm>
            <a:off x="0" y="1177895"/>
            <a:ext cx="9906000" cy="5218455"/>
          </a:xfrm>
          <a:prstGeom prst="rect">
            <a:avLst/>
          </a:prstGeom>
        </p:spPr>
      </p:pic>
    </p:spTree>
    <p:extLst>
      <p:ext uri="{BB962C8B-B14F-4D97-AF65-F5344CB8AC3E}">
        <p14:creationId xmlns:p14="http://schemas.microsoft.com/office/powerpoint/2010/main" val="1016247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B4E51-4C06-49EB-5D81-6D71BECB9453}"/>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04DAEE4-32A7-DA7C-6202-2A3495B73E3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6ABFB1A0-6C01-0B81-70A6-B217FE61E1E9}"/>
              </a:ext>
            </a:extLst>
          </p:cNvPr>
          <p:cNvSpPr>
            <a:spLocks noGrp="1"/>
          </p:cNvSpPr>
          <p:nvPr>
            <p:ph type="title"/>
          </p:nvPr>
        </p:nvSpPr>
        <p:spPr/>
        <p:txBody>
          <a:bodyPr vert="horz"/>
          <a:lstStyle/>
          <a:p>
            <a:r>
              <a:rPr lang="nl-NL" sz="1600" dirty="0" err="1"/>
              <a:t>External</a:t>
            </a:r>
            <a:r>
              <a:rPr lang="nl-NL" sz="1600" dirty="0"/>
              <a:t> // run KPI report</a:t>
            </a:r>
            <a:endParaRPr lang="en-US" sz="1600" dirty="0"/>
          </a:p>
        </p:txBody>
      </p:sp>
      <p:sp>
        <p:nvSpPr>
          <p:cNvPr id="36" name="Content Placeholder 15">
            <a:extLst>
              <a:ext uri="{FF2B5EF4-FFF2-40B4-BE49-F238E27FC236}">
                <a16:creationId xmlns:a16="http://schemas.microsoft.com/office/drawing/2014/main" id="{2A3133F7-0B30-D042-307A-BC9F86E5EC6C}"/>
              </a:ext>
            </a:extLst>
          </p:cNvPr>
          <p:cNvSpPr>
            <a:spLocks noGrp="1"/>
          </p:cNvSpPr>
          <p:nvPr>
            <p:ph type="body" sz="quarter" idx="16"/>
          </p:nvPr>
        </p:nvSpPr>
        <p:spPr/>
        <p:txBody>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lang="en-US" dirty="0">
                <a:latin typeface="Arial"/>
              </a:rPr>
              <a:t>Conclusions</a:t>
            </a:r>
            <a:endPar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
        <p:nvSpPr>
          <p:cNvPr id="6" name="Slide Number Placeholder 5">
            <a:extLst>
              <a:ext uri="{FF2B5EF4-FFF2-40B4-BE49-F238E27FC236}">
                <a16:creationId xmlns:a16="http://schemas.microsoft.com/office/drawing/2014/main" id="{91A78E77-BACB-B0D3-1E53-F6329731BF32}"/>
              </a:ext>
            </a:extLst>
          </p:cNvPr>
          <p:cNvSpPr>
            <a:spLocks noGrp="1"/>
          </p:cNvSpPr>
          <p:nvPr>
            <p:ph type="sldNum" sz="quarter" idx="4"/>
          </p:nvPr>
        </p:nvSpPr>
        <p:spPr/>
        <p:txBody>
          <a:bodyPr/>
          <a:lstStyle/>
          <a:p>
            <a:fld id="{F551322C-20B2-48C3-B63D-68158FEBF630}" type="slidenum">
              <a:rPr lang="en-US" smtClean="0"/>
              <a:pPr/>
              <a:t>4</a:t>
            </a:fld>
            <a:endParaRPr lang="en-GB"/>
          </a:p>
        </p:txBody>
      </p:sp>
      <p:sp>
        <p:nvSpPr>
          <p:cNvPr id="2" name="Content Placeholder 3">
            <a:extLst>
              <a:ext uri="{FF2B5EF4-FFF2-40B4-BE49-F238E27FC236}">
                <a16:creationId xmlns:a16="http://schemas.microsoft.com/office/drawing/2014/main" id="{B8EB7BA5-FE65-9A4F-5D25-0F6D85A2675A}"/>
              </a:ext>
            </a:extLst>
          </p:cNvPr>
          <p:cNvSpPr>
            <a:spLocks noGrp="1"/>
          </p:cNvSpPr>
          <p:nvPr/>
        </p:nvSpPr>
        <p:spPr>
          <a:xfrm>
            <a:off x="540000" y="1080000"/>
            <a:ext cx="8933325" cy="5472525"/>
          </a:xfrm>
          <a:prstGeom prst="rect">
            <a:avLst/>
          </a:prstGeom>
        </p:spPr>
        <p:txBody>
          <a:bodyPr vert="horz" lIns="91440" tIns="45720" rIns="91440" bIns="45720" rtlCol="0" anchor="t">
            <a:no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lvl="1" algn="just"/>
            <a:r>
              <a:rPr lang="en-US" dirty="0">
                <a:ea typeface="Arial Unicode MS"/>
                <a:cs typeface="Arial"/>
              </a:rPr>
              <a:t>Core TSOs are glad to report the current process stability with ~94% of business days successfully completed.</a:t>
            </a:r>
            <a:endParaRPr lang="en-US" dirty="0"/>
          </a:p>
          <a:p>
            <a:pPr lvl="1" algn="just"/>
            <a:endParaRPr lang="en-US" dirty="0">
              <a:ea typeface="Arial Unicode MS"/>
              <a:cs typeface="Arial"/>
            </a:endParaRPr>
          </a:p>
          <a:p>
            <a:pPr lvl="1" algn="just"/>
            <a:r>
              <a:rPr lang="en-US" dirty="0">
                <a:ea typeface="Arial Unicode MS"/>
                <a:cs typeface="Arial"/>
              </a:rPr>
              <a:t>As presented in the Q1 report, the ATC related KPIs (ATCs + bidding zone isolation), which compare the available cross-zonal capacities at ~4:30 with and without IDCC(c) run, there is an overall "reflow effect" of the IDCC(c) calculation, in which the available capacity domain space is redistributed across all borders.</a:t>
            </a:r>
            <a:endParaRPr lang="en-US" dirty="0"/>
          </a:p>
          <a:p>
            <a:pPr lvl="1" algn="just"/>
            <a:r>
              <a:rPr lang="en-US" dirty="0">
                <a:ea typeface="Arial Unicode MS"/>
                <a:cs typeface="Arial"/>
              </a:rPr>
              <a:t>Thus, lowering the frequency of zero and negative ATCs, leading to less bidding zone isolation frequency. This happens because there are reopened border directions in the IDCC(c) run that were once closed during IDCC(b) run for longer periods. Consequently, the ATC levels decrease on other borders (those who would be used if the considered borders were not reopened).</a:t>
            </a:r>
            <a:endParaRPr lang="en-US" dirty="0"/>
          </a:p>
          <a:p>
            <a:pPr lvl="1" algn="just"/>
            <a:r>
              <a:rPr lang="en-US" dirty="0">
                <a:ea typeface="Arial Unicode MS"/>
                <a:cs typeface="Arial"/>
              </a:rPr>
              <a:t>In a nutshell, the "reflow effect" shows that more border directions are open more often with in general less positive ATCs, and less bidding zone isolation.</a:t>
            </a:r>
          </a:p>
          <a:p>
            <a:pPr marL="0" lvl="1" indent="0" algn="just">
              <a:buNone/>
            </a:pPr>
            <a:endParaRPr lang="en-US" dirty="0">
              <a:ea typeface="Arial Unicode MS"/>
              <a:cs typeface="Arial"/>
            </a:endParaRPr>
          </a:p>
          <a:p>
            <a:pPr lvl="1" algn="just"/>
            <a:r>
              <a:rPr lang="en-US" dirty="0">
                <a:ea typeface="Arial Unicode MS"/>
                <a:cs typeface="Arial"/>
              </a:rPr>
              <a:t>When compared to the results of the Q1 external // run KPI report, there is:</a:t>
            </a:r>
            <a:endParaRPr lang="nl-NL" sz="1800" dirty="0">
              <a:solidFill>
                <a:srgbClr val="3366FF"/>
              </a:solidFill>
            </a:endParaRPr>
          </a:p>
          <a:p>
            <a:pPr lvl="2" algn="just"/>
            <a:r>
              <a:rPr lang="en-US" dirty="0">
                <a:solidFill>
                  <a:srgbClr val="595959"/>
                </a:solidFill>
                <a:ea typeface="Arial Unicode MS"/>
                <a:cs typeface="Arial"/>
              </a:rPr>
              <a:t>Typically lower frequency of zero and negative ATCs. However, there is a reflow effect, thus some border directions present an increase of the frequency of zero and negative ATCs. In addition, some of these with an high increase: AT&gt;DE, FR&gt;BE, FR&gt;DE and SI&gt;HR.</a:t>
            </a:r>
            <a:endParaRPr lang="en-US" dirty="0">
              <a:solidFill>
                <a:srgbClr val="595959"/>
              </a:solidFill>
            </a:endParaRPr>
          </a:p>
          <a:p>
            <a:pPr lvl="2" algn="just"/>
            <a:r>
              <a:rPr lang="en-US" dirty="0">
                <a:ea typeface="Arial Unicode MS"/>
                <a:cs typeface="Arial"/>
              </a:rPr>
              <a:t>Lower frequency of isolated bidding zones (BZ) in import direction, specifically high decrease for NL BZ. In general, lower frequency in both directions, and in export direction except for FR BZ with an high increase (~26%).</a:t>
            </a:r>
            <a:endParaRPr lang="en-US" dirty="0"/>
          </a:p>
          <a:p>
            <a:pPr lvl="2" algn="just"/>
            <a:r>
              <a:rPr lang="en-US" dirty="0">
                <a:ea typeface="Arial Unicode MS"/>
                <a:cs typeface="Arial"/>
              </a:rPr>
              <a:t>Generally, slight increase of mean positive ATCs at Core level.</a:t>
            </a:r>
          </a:p>
          <a:p>
            <a:pPr lvl="2" algn="just"/>
            <a:r>
              <a:rPr lang="en-US" dirty="0">
                <a:ea typeface="Arial Unicode MS"/>
                <a:cs typeface="Arial"/>
              </a:rPr>
              <a:t>IVAs were in general not often applied. These were however more often applied compared to Q1, since not all TSOs started performing the individual validation step by then. Although not often applied, the IVAs applied by MAVIR were ~1200 MW. For ELES, low levels of application (~25 MW), however applied as much as 3 full days in ~3 months.</a:t>
            </a:r>
          </a:p>
          <a:p>
            <a:pPr lvl="2" algn="just"/>
            <a:r>
              <a:rPr lang="en-US" dirty="0">
                <a:ea typeface="Arial Unicode MS"/>
                <a:cs typeface="Arial"/>
              </a:rPr>
              <a:t>Same applies to the ATC-based validation (not all TSOs started performing the validation step before Q2), thus no comparison possible. For Q2, validations were often applied by TTG with ~1400 MW levels for NL&gt;DE border direction.</a:t>
            </a:r>
            <a:endParaRPr lang="en-US" dirty="0"/>
          </a:p>
        </p:txBody>
      </p:sp>
    </p:spTree>
    <p:extLst>
      <p:ext uri="{BB962C8B-B14F-4D97-AF65-F5344CB8AC3E}">
        <p14:creationId xmlns:p14="http://schemas.microsoft.com/office/powerpoint/2010/main" val="242844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RTE</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22E8B02C-3935-EC84-0B39-1A27561DF67F}"/>
              </a:ext>
            </a:extLst>
          </p:cNvPr>
          <p:cNvSpPr>
            <a:spLocks noGrp="1"/>
          </p:cNvSpPr>
          <p:nvPr>
            <p:ph type="sldNum" sz="quarter" idx="4"/>
          </p:nvPr>
        </p:nvSpPr>
        <p:spPr/>
        <p:txBody>
          <a:bodyPr/>
          <a:lstStyle/>
          <a:p>
            <a:fld id="{F551322C-20B2-48C3-B63D-68158FEBF630}" type="slidenum">
              <a:rPr lang="en-US" smtClean="0"/>
              <a:pPr/>
              <a:t>40</a:t>
            </a:fld>
            <a:endParaRPr lang="en-GB"/>
          </a:p>
        </p:txBody>
      </p:sp>
      <p:pic>
        <p:nvPicPr>
          <p:cNvPr id="6" name="Kép 5">
            <a:extLst>
              <a:ext uri="{FF2B5EF4-FFF2-40B4-BE49-F238E27FC236}">
                <a16:creationId xmlns:a16="http://schemas.microsoft.com/office/drawing/2014/main" id="{DFBE702A-2D8F-6E47-3151-4F02EF75ADD3}"/>
              </a:ext>
            </a:extLst>
          </p:cNvPr>
          <p:cNvPicPr>
            <a:picLocks noChangeAspect="1"/>
          </p:cNvPicPr>
          <p:nvPr/>
        </p:nvPicPr>
        <p:blipFill>
          <a:blip r:embed="rId3"/>
          <a:stretch>
            <a:fillRect/>
          </a:stretch>
        </p:blipFill>
        <p:spPr>
          <a:xfrm>
            <a:off x="282069" y="1007019"/>
            <a:ext cx="9199661" cy="5389331"/>
          </a:xfrm>
          <a:prstGeom prst="rect">
            <a:avLst/>
          </a:prstGeom>
        </p:spPr>
      </p:pic>
    </p:spTree>
    <p:extLst>
      <p:ext uri="{BB962C8B-B14F-4D97-AF65-F5344CB8AC3E}">
        <p14:creationId xmlns:p14="http://schemas.microsoft.com/office/powerpoint/2010/main" val="1645140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HOPS</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8E19683F-84BC-83F3-DC95-1A3252AA9E10}"/>
              </a:ext>
            </a:extLst>
          </p:cNvPr>
          <p:cNvSpPr>
            <a:spLocks noGrp="1"/>
          </p:cNvSpPr>
          <p:nvPr>
            <p:ph type="sldNum" sz="quarter" idx="4"/>
          </p:nvPr>
        </p:nvSpPr>
        <p:spPr/>
        <p:txBody>
          <a:bodyPr/>
          <a:lstStyle/>
          <a:p>
            <a:fld id="{F551322C-20B2-48C3-B63D-68158FEBF630}" type="slidenum">
              <a:rPr lang="en-US" smtClean="0"/>
              <a:pPr/>
              <a:t>41</a:t>
            </a:fld>
            <a:endParaRPr lang="en-GB"/>
          </a:p>
        </p:txBody>
      </p:sp>
      <p:pic>
        <p:nvPicPr>
          <p:cNvPr id="6" name="Kép 5">
            <a:extLst>
              <a:ext uri="{FF2B5EF4-FFF2-40B4-BE49-F238E27FC236}">
                <a16:creationId xmlns:a16="http://schemas.microsoft.com/office/drawing/2014/main" id="{366F8A88-9AB3-400F-8E03-0EA558DED475}"/>
              </a:ext>
            </a:extLst>
          </p:cNvPr>
          <p:cNvPicPr>
            <a:picLocks noChangeAspect="1"/>
          </p:cNvPicPr>
          <p:nvPr/>
        </p:nvPicPr>
        <p:blipFill>
          <a:blip r:embed="rId3"/>
          <a:stretch>
            <a:fillRect/>
          </a:stretch>
        </p:blipFill>
        <p:spPr>
          <a:xfrm>
            <a:off x="0" y="1410203"/>
            <a:ext cx="9906000" cy="5416086"/>
          </a:xfrm>
          <a:prstGeom prst="rect">
            <a:avLst/>
          </a:prstGeom>
        </p:spPr>
      </p:pic>
    </p:spTree>
    <p:extLst>
      <p:ext uri="{BB962C8B-B14F-4D97-AF65-F5344CB8AC3E}">
        <p14:creationId xmlns:p14="http://schemas.microsoft.com/office/powerpoint/2010/main" val="2698850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MAVIR</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643BAB6E-03CA-B2DD-B819-CA3A46326443}"/>
              </a:ext>
            </a:extLst>
          </p:cNvPr>
          <p:cNvSpPr>
            <a:spLocks noGrp="1"/>
          </p:cNvSpPr>
          <p:nvPr>
            <p:ph type="sldNum" sz="quarter" idx="4"/>
          </p:nvPr>
        </p:nvSpPr>
        <p:spPr/>
        <p:txBody>
          <a:bodyPr/>
          <a:lstStyle/>
          <a:p>
            <a:fld id="{F551322C-20B2-48C3-B63D-68158FEBF630}" type="slidenum">
              <a:rPr lang="en-US" smtClean="0"/>
              <a:pPr/>
              <a:t>42</a:t>
            </a:fld>
            <a:endParaRPr lang="en-GB"/>
          </a:p>
        </p:txBody>
      </p:sp>
      <p:pic>
        <p:nvPicPr>
          <p:cNvPr id="6" name="Kép 5">
            <a:extLst>
              <a:ext uri="{FF2B5EF4-FFF2-40B4-BE49-F238E27FC236}">
                <a16:creationId xmlns:a16="http://schemas.microsoft.com/office/drawing/2014/main" id="{18C48B26-123B-3695-706A-12D261A0FFFD}"/>
              </a:ext>
            </a:extLst>
          </p:cNvPr>
          <p:cNvPicPr>
            <a:picLocks noChangeAspect="1"/>
          </p:cNvPicPr>
          <p:nvPr/>
        </p:nvPicPr>
        <p:blipFill>
          <a:blip r:embed="rId3"/>
          <a:stretch>
            <a:fillRect/>
          </a:stretch>
        </p:blipFill>
        <p:spPr>
          <a:xfrm>
            <a:off x="0" y="1539416"/>
            <a:ext cx="9906000" cy="4490367"/>
          </a:xfrm>
          <a:prstGeom prst="rect">
            <a:avLst/>
          </a:prstGeom>
        </p:spPr>
      </p:pic>
    </p:spTree>
    <p:extLst>
      <p:ext uri="{BB962C8B-B14F-4D97-AF65-F5344CB8AC3E}">
        <p14:creationId xmlns:p14="http://schemas.microsoft.com/office/powerpoint/2010/main" val="641793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t>
            </a:r>
            <a:r>
              <a:rPr lang="en-US" dirty="0" err="1"/>
              <a:t>Tennet</a:t>
            </a:r>
            <a:r>
              <a:rPr lang="en-US" dirty="0"/>
              <a:t> Netherlands</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B2FE8D51-FA86-32B1-5978-D0843E376AAB}"/>
              </a:ext>
            </a:extLst>
          </p:cNvPr>
          <p:cNvSpPr>
            <a:spLocks noGrp="1"/>
          </p:cNvSpPr>
          <p:nvPr>
            <p:ph type="sldNum" sz="quarter" idx="4"/>
          </p:nvPr>
        </p:nvSpPr>
        <p:spPr/>
        <p:txBody>
          <a:bodyPr/>
          <a:lstStyle/>
          <a:p>
            <a:fld id="{F551322C-20B2-48C3-B63D-68158FEBF630}" type="slidenum">
              <a:rPr lang="en-US" smtClean="0"/>
              <a:pPr/>
              <a:t>43</a:t>
            </a:fld>
            <a:endParaRPr lang="en-GB"/>
          </a:p>
        </p:txBody>
      </p:sp>
      <p:pic>
        <p:nvPicPr>
          <p:cNvPr id="6" name="Kép 5">
            <a:extLst>
              <a:ext uri="{FF2B5EF4-FFF2-40B4-BE49-F238E27FC236}">
                <a16:creationId xmlns:a16="http://schemas.microsoft.com/office/drawing/2014/main" id="{5D7E221E-9CC6-4F2E-FE74-B771CBDF147B}"/>
              </a:ext>
            </a:extLst>
          </p:cNvPr>
          <p:cNvPicPr>
            <a:picLocks noChangeAspect="1"/>
          </p:cNvPicPr>
          <p:nvPr/>
        </p:nvPicPr>
        <p:blipFill>
          <a:blip r:embed="rId3"/>
          <a:stretch>
            <a:fillRect/>
          </a:stretch>
        </p:blipFill>
        <p:spPr>
          <a:xfrm>
            <a:off x="0" y="1185127"/>
            <a:ext cx="9906000" cy="4487745"/>
          </a:xfrm>
          <a:prstGeom prst="rect">
            <a:avLst/>
          </a:prstGeom>
        </p:spPr>
      </p:pic>
    </p:spTree>
    <p:extLst>
      <p:ext uri="{BB962C8B-B14F-4D97-AF65-F5344CB8AC3E}">
        <p14:creationId xmlns:p14="http://schemas.microsoft.com/office/powerpoint/2010/main" val="2061237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t>
            </a:r>
            <a:r>
              <a:rPr lang="en-US" dirty="0"/>
              <a:t>PSE</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9C81BCC9-0A4F-E80F-8354-B3B040E7C86F}"/>
              </a:ext>
            </a:extLst>
          </p:cNvPr>
          <p:cNvSpPr>
            <a:spLocks noGrp="1"/>
          </p:cNvSpPr>
          <p:nvPr>
            <p:ph type="sldNum" sz="quarter" idx="4"/>
          </p:nvPr>
        </p:nvSpPr>
        <p:spPr/>
        <p:txBody>
          <a:bodyPr/>
          <a:lstStyle/>
          <a:p>
            <a:fld id="{F551322C-20B2-48C3-B63D-68158FEBF630}" type="slidenum">
              <a:rPr lang="en-US" smtClean="0"/>
              <a:pPr/>
              <a:t>44</a:t>
            </a:fld>
            <a:endParaRPr lang="en-GB"/>
          </a:p>
        </p:txBody>
      </p:sp>
      <p:pic>
        <p:nvPicPr>
          <p:cNvPr id="4" name="Kép 3">
            <a:extLst>
              <a:ext uri="{FF2B5EF4-FFF2-40B4-BE49-F238E27FC236}">
                <a16:creationId xmlns:a16="http://schemas.microsoft.com/office/drawing/2014/main" id="{89577BDE-9ECD-C302-772C-5AA6C6552308}"/>
              </a:ext>
            </a:extLst>
          </p:cNvPr>
          <p:cNvPicPr>
            <a:picLocks noChangeAspect="1"/>
          </p:cNvPicPr>
          <p:nvPr/>
        </p:nvPicPr>
        <p:blipFill>
          <a:blip r:embed="rId3"/>
          <a:stretch>
            <a:fillRect/>
          </a:stretch>
        </p:blipFill>
        <p:spPr>
          <a:xfrm>
            <a:off x="0" y="1138257"/>
            <a:ext cx="9906000" cy="4581486"/>
          </a:xfrm>
          <a:prstGeom prst="rect">
            <a:avLst/>
          </a:prstGeom>
        </p:spPr>
      </p:pic>
    </p:spTree>
    <p:extLst>
      <p:ext uri="{BB962C8B-B14F-4D97-AF65-F5344CB8AC3E}">
        <p14:creationId xmlns:p14="http://schemas.microsoft.com/office/powerpoint/2010/main" val="575191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t>
            </a:r>
            <a:r>
              <a:rPr lang="en-US" dirty="0" err="1"/>
              <a:t>Transeletrica</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7441D5DA-05E8-043D-2823-256A6D0C53D5}"/>
              </a:ext>
            </a:extLst>
          </p:cNvPr>
          <p:cNvSpPr>
            <a:spLocks noGrp="1"/>
          </p:cNvSpPr>
          <p:nvPr>
            <p:ph type="sldNum" sz="quarter" idx="4"/>
          </p:nvPr>
        </p:nvSpPr>
        <p:spPr/>
        <p:txBody>
          <a:bodyPr/>
          <a:lstStyle/>
          <a:p>
            <a:fld id="{F551322C-20B2-48C3-B63D-68158FEBF630}" type="slidenum">
              <a:rPr lang="en-US" smtClean="0"/>
              <a:pPr/>
              <a:t>45</a:t>
            </a:fld>
            <a:endParaRPr lang="en-GB"/>
          </a:p>
        </p:txBody>
      </p:sp>
      <p:pic>
        <p:nvPicPr>
          <p:cNvPr id="4" name="Kép 3">
            <a:extLst>
              <a:ext uri="{FF2B5EF4-FFF2-40B4-BE49-F238E27FC236}">
                <a16:creationId xmlns:a16="http://schemas.microsoft.com/office/drawing/2014/main" id="{7C4174E7-7CAC-95AA-7BF7-3150E410CD36}"/>
              </a:ext>
            </a:extLst>
          </p:cNvPr>
          <p:cNvPicPr>
            <a:picLocks noChangeAspect="1"/>
          </p:cNvPicPr>
          <p:nvPr/>
        </p:nvPicPr>
        <p:blipFill>
          <a:blip r:embed="rId3"/>
          <a:stretch>
            <a:fillRect/>
          </a:stretch>
        </p:blipFill>
        <p:spPr>
          <a:xfrm>
            <a:off x="0" y="960425"/>
            <a:ext cx="9906000" cy="4937150"/>
          </a:xfrm>
          <a:prstGeom prst="rect">
            <a:avLst/>
          </a:prstGeom>
        </p:spPr>
      </p:pic>
    </p:spTree>
    <p:extLst>
      <p:ext uri="{BB962C8B-B14F-4D97-AF65-F5344CB8AC3E}">
        <p14:creationId xmlns:p14="http://schemas.microsoft.com/office/powerpoint/2010/main" val="541663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ELES</a:t>
            </a:r>
          </a:p>
          <a:p>
            <a:endParaRPr lang="en-US" sz="1400" dirty="0"/>
          </a:p>
          <a:p>
            <a:endParaRPr lang="en-US" dirty="0"/>
          </a:p>
          <a:p>
            <a:endParaRPr lang="hu-HU" dirty="0"/>
          </a:p>
        </p:txBody>
      </p:sp>
      <p:sp>
        <p:nvSpPr>
          <p:cNvPr id="6" name="Slide Number Placeholder 5">
            <a:extLst>
              <a:ext uri="{FF2B5EF4-FFF2-40B4-BE49-F238E27FC236}">
                <a16:creationId xmlns:a16="http://schemas.microsoft.com/office/drawing/2014/main" id="{EA2B4DBE-B9EA-3484-B8EF-6C2C57A090A6}"/>
              </a:ext>
            </a:extLst>
          </p:cNvPr>
          <p:cNvSpPr>
            <a:spLocks noGrp="1"/>
          </p:cNvSpPr>
          <p:nvPr>
            <p:ph type="sldNum" sz="quarter" idx="4"/>
          </p:nvPr>
        </p:nvSpPr>
        <p:spPr/>
        <p:txBody>
          <a:bodyPr/>
          <a:lstStyle/>
          <a:p>
            <a:fld id="{F551322C-20B2-48C3-B63D-68158FEBF630}" type="slidenum">
              <a:rPr lang="en-US" smtClean="0"/>
              <a:pPr/>
              <a:t>46</a:t>
            </a:fld>
            <a:endParaRPr lang="en-GB"/>
          </a:p>
        </p:txBody>
      </p:sp>
      <p:pic>
        <p:nvPicPr>
          <p:cNvPr id="4" name="Kép 3">
            <a:extLst>
              <a:ext uri="{FF2B5EF4-FFF2-40B4-BE49-F238E27FC236}">
                <a16:creationId xmlns:a16="http://schemas.microsoft.com/office/drawing/2014/main" id="{37FC13C2-D922-D8ED-221B-D73AA49651EB}"/>
              </a:ext>
            </a:extLst>
          </p:cNvPr>
          <p:cNvPicPr>
            <a:picLocks noChangeAspect="1"/>
          </p:cNvPicPr>
          <p:nvPr/>
        </p:nvPicPr>
        <p:blipFill>
          <a:blip r:embed="rId3"/>
          <a:stretch>
            <a:fillRect/>
          </a:stretch>
        </p:blipFill>
        <p:spPr>
          <a:xfrm>
            <a:off x="0" y="1222645"/>
            <a:ext cx="9906000" cy="4412710"/>
          </a:xfrm>
          <a:prstGeom prst="rect">
            <a:avLst/>
          </a:prstGeom>
        </p:spPr>
      </p:pic>
    </p:spTree>
    <p:extLst>
      <p:ext uri="{BB962C8B-B14F-4D97-AF65-F5344CB8AC3E}">
        <p14:creationId xmlns:p14="http://schemas.microsoft.com/office/powerpoint/2010/main" val="1464372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SEPS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46F41A66-5354-8A5A-2B5E-5292B8E72FA9}"/>
              </a:ext>
            </a:extLst>
          </p:cNvPr>
          <p:cNvSpPr>
            <a:spLocks noGrp="1"/>
          </p:cNvSpPr>
          <p:nvPr>
            <p:ph type="sldNum" sz="quarter" idx="4"/>
          </p:nvPr>
        </p:nvSpPr>
        <p:spPr/>
        <p:txBody>
          <a:bodyPr/>
          <a:lstStyle/>
          <a:p>
            <a:fld id="{F551322C-20B2-48C3-B63D-68158FEBF630}" type="slidenum">
              <a:rPr lang="en-US" smtClean="0"/>
              <a:pPr/>
              <a:t>47</a:t>
            </a:fld>
            <a:endParaRPr lang="en-GB"/>
          </a:p>
        </p:txBody>
      </p:sp>
      <p:pic>
        <p:nvPicPr>
          <p:cNvPr id="4" name="Kép 3">
            <a:extLst>
              <a:ext uri="{FF2B5EF4-FFF2-40B4-BE49-F238E27FC236}">
                <a16:creationId xmlns:a16="http://schemas.microsoft.com/office/drawing/2014/main" id="{A50EDA77-00C0-7C10-ED71-3EBA0543D3C4}"/>
              </a:ext>
            </a:extLst>
          </p:cNvPr>
          <p:cNvPicPr>
            <a:picLocks noChangeAspect="1"/>
          </p:cNvPicPr>
          <p:nvPr/>
        </p:nvPicPr>
        <p:blipFill>
          <a:blip r:embed="rId3"/>
          <a:stretch>
            <a:fillRect/>
          </a:stretch>
        </p:blipFill>
        <p:spPr>
          <a:xfrm>
            <a:off x="0" y="996191"/>
            <a:ext cx="9906000" cy="5400159"/>
          </a:xfrm>
          <a:prstGeom prst="rect">
            <a:avLst/>
          </a:prstGeom>
        </p:spPr>
      </p:pic>
    </p:spTree>
    <p:extLst>
      <p:ext uri="{BB962C8B-B14F-4D97-AF65-F5344CB8AC3E}">
        <p14:creationId xmlns:p14="http://schemas.microsoft.com/office/powerpoint/2010/main" val="3941004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extLst>
              <p:ext uri="{D42A27DB-BD31-4B8C-83A1-F6EECF244321}">
                <p14:modId xmlns:p14="http://schemas.microsoft.com/office/powerpoint/2010/main" val="10174310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Austria</a:t>
            </a:r>
            <a:endParaRPr lang="nl-NL" dirty="0"/>
          </a:p>
          <a:p>
            <a:endParaRPr lang="hu-HU" dirty="0"/>
          </a:p>
        </p:txBody>
      </p:sp>
      <p:sp>
        <p:nvSpPr>
          <p:cNvPr id="5" name="Slide Number Placeholder 4">
            <a:extLst>
              <a:ext uri="{FF2B5EF4-FFF2-40B4-BE49-F238E27FC236}">
                <a16:creationId xmlns:a16="http://schemas.microsoft.com/office/drawing/2014/main" id="{D146C1F7-9CD9-98BB-2375-82A35A1B8D34}"/>
              </a:ext>
            </a:extLst>
          </p:cNvPr>
          <p:cNvSpPr>
            <a:spLocks noGrp="1"/>
          </p:cNvSpPr>
          <p:nvPr>
            <p:ph type="sldNum" sz="quarter" idx="4"/>
          </p:nvPr>
        </p:nvSpPr>
        <p:spPr/>
        <p:txBody>
          <a:bodyPr/>
          <a:lstStyle/>
          <a:p>
            <a:fld id="{F551322C-20B2-48C3-B63D-68158FEBF630}" type="slidenum">
              <a:rPr lang="en-US" smtClean="0"/>
              <a:pPr/>
              <a:t>48</a:t>
            </a:fld>
            <a:endParaRPr lang="en-GB"/>
          </a:p>
        </p:txBody>
      </p:sp>
      <p:pic>
        <p:nvPicPr>
          <p:cNvPr id="4" name="slide_image">
            <a:extLst>
              <a:ext uri="{FF2B5EF4-FFF2-40B4-BE49-F238E27FC236}">
                <a16:creationId xmlns:a16="http://schemas.microsoft.com/office/drawing/2014/main" id="{28F05FE3-9D8B-D661-2FDA-1D1747A30F0C}"/>
              </a:ext>
            </a:extLst>
          </p:cNvPr>
          <p:cNvPicPr>
            <a:picLocks noChangeAspect="1"/>
          </p:cNvPicPr>
          <p:nvPr/>
        </p:nvPicPr>
        <p:blipFill>
          <a:blip r:embed="rId5"/>
          <a:stretch>
            <a:fillRect/>
          </a:stretch>
        </p:blipFill>
        <p:spPr>
          <a:xfrm>
            <a:off x="-1" y="1748740"/>
            <a:ext cx="9906001" cy="3842781"/>
          </a:xfrm>
          <a:prstGeom prst="rect">
            <a:avLst/>
          </a:prstGeom>
        </p:spPr>
      </p:pic>
    </p:spTree>
    <p:extLst>
      <p:ext uri="{BB962C8B-B14F-4D97-AF65-F5344CB8AC3E}">
        <p14:creationId xmlns:p14="http://schemas.microsoft.com/office/powerpoint/2010/main" val="524379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a:t>Belgium</a:t>
            </a:r>
            <a:endParaRPr lang="nl-NL" dirty="0"/>
          </a:p>
          <a:p>
            <a:endParaRPr lang="hu-HU" dirty="0"/>
          </a:p>
        </p:txBody>
      </p:sp>
      <p:sp>
        <p:nvSpPr>
          <p:cNvPr id="5" name="Slide Number Placeholder 4">
            <a:extLst>
              <a:ext uri="{FF2B5EF4-FFF2-40B4-BE49-F238E27FC236}">
                <a16:creationId xmlns:a16="http://schemas.microsoft.com/office/drawing/2014/main" id="{01BE5740-99E7-3575-1BE6-E20452893A85}"/>
              </a:ext>
            </a:extLst>
          </p:cNvPr>
          <p:cNvSpPr>
            <a:spLocks noGrp="1"/>
          </p:cNvSpPr>
          <p:nvPr>
            <p:ph type="sldNum" sz="quarter" idx="4"/>
          </p:nvPr>
        </p:nvSpPr>
        <p:spPr/>
        <p:txBody>
          <a:bodyPr/>
          <a:lstStyle/>
          <a:p>
            <a:fld id="{F551322C-20B2-48C3-B63D-68158FEBF630}" type="slidenum">
              <a:rPr lang="en-US" smtClean="0"/>
              <a:pPr/>
              <a:t>49</a:t>
            </a:fld>
            <a:endParaRPr lang="en-GB"/>
          </a:p>
        </p:txBody>
      </p:sp>
      <p:pic>
        <p:nvPicPr>
          <p:cNvPr id="4" name="slide_image">
            <a:extLst>
              <a:ext uri="{FF2B5EF4-FFF2-40B4-BE49-F238E27FC236}">
                <a16:creationId xmlns:a16="http://schemas.microsoft.com/office/drawing/2014/main" id="{1266E403-E26D-36AB-45C2-C016EBF47CD3}"/>
              </a:ext>
            </a:extLst>
          </p:cNvPr>
          <p:cNvPicPr>
            <a:picLocks noChangeAspect="1"/>
          </p:cNvPicPr>
          <p:nvPr/>
        </p:nvPicPr>
        <p:blipFill>
          <a:blip r:embed="rId5"/>
          <a:stretch>
            <a:fillRect/>
          </a:stretch>
        </p:blipFill>
        <p:spPr>
          <a:xfrm>
            <a:off x="-1" y="1839432"/>
            <a:ext cx="9672214" cy="3752089"/>
          </a:xfrm>
          <a:prstGeom prst="rect">
            <a:avLst/>
          </a:prstGeom>
        </p:spPr>
      </p:pic>
    </p:spTree>
    <p:extLst>
      <p:ext uri="{BB962C8B-B14F-4D97-AF65-F5344CB8AC3E}">
        <p14:creationId xmlns:p14="http://schemas.microsoft.com/office/powerpoint/2010/main" val="4158584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2</a:t>
            </a:r>
            <a:r>
              <a:rPr lang="pt-PT" dirty="0"/>
              <a:t>A - </a:t>
            </a:r>
            <a:r>
              <a:rPr lang="en-US" sz="1600" dirty="0"/>
              <a:t>Delta comparison with IDCC(b) run at ~4:30</a:t>
            </a:r>
            <a:br>
              <a:rPr lang="en-US" sz="1600" dirty="0"/>
            </a:b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sz="1400" dirty="0"/>
              <a:t>Frequency of Zero </a:t>
            </a:r>
            <a:r>
              <a:rPr lang="sk-SK" sz="1400" dirty="0"/>
              <a:t>and </a:t>
            </a:r>
            <a:r>
              <a:rPr lang="en-US" sz="1400" dirty="0"/>
              <a:t>Negative ID ATCs by Oriented Core Bidding Zone Border​</a:t>
            </a:r>
          </a:p>
          <a:p>
            <a:endParaRPr lang="en-US" dirty="0"/>
          </a:p>
        </p:txBody>
      </p:sp>
      <p:sp>
        <p:nvSpPr>
          <p:cNvPr id="4" name="Slide Number Placeholder 3">
            <a:extLst>
              <a:ext uri="{FF2B5EF4-FFF2-40B4-BE49-F238E27FC236}">
                <a16:creationId xmlns:a16="http://schemas.microsoft.com/office/drawing/2014/main" id="{CF4532A7-F023-0BD7-BEA5-F003D9ED35AB}"/>
              </a:ext>
            </a:extLst>
          </p:cNvPr>
          <p:cNvSpPr>
            <a:spLocks noGrp="1"/>
          </p:cNvSpPr>
          <p:nvPr>
            <p:ph type="sldNum" sz="quarter" idx="4"/>
          </p:nvPr>
        </p:nvSpPr>
        <p:spPr/>
        <p:txBody>
          <a:bodyPr/>
          <a:lstStyle/>
          <a:p>
            <a:fld id="{F551322C-20B2-48C3-B63D-68158FEBF630}" type="slidenum">
              <a:rPr lang="en-US" smtClean="0"/>
              <a:pPr/>
              <a:t>5</a:t>
            </a:fld>
            <a:endParaRPr lang="en-GB"/>
          </a:p>
        </p:txBody>
      </p:sp>
      <p:pic>
        <p:nvPicPr>
          <p:cNvPr id="9" name="Graphic 8">
            <a:extLst>
              <a:ext uri="{FF2B5EF4-FFF2-40B4-BE49-F238E27FC236}">
                <a16:creationId xmlns:a16="http://schemas.microsoft.com/office/drawing/2014/main" id="{6479A3B2-1C13-18DB-55F1-19AAA37B400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981075"/>
            <a:ext cx="9906000" cy="5572125"/>
          </a:xfrm>
          <a:prstGeom prst="rect">
            <a:avLst/>
          </a:prstGeom>
        </p:spPr>
      </p:pic>
      <p:sp>
        <p:nvSpPr>
          <p:cNvPr id="6" name="TextBox 5">
            <a:extLst>
              <a:ext uri="{FF2B5EF4-FFF2-40B4-BE49-F238E27FC236}">
                <a16:creationId xmlns:a16="http://schemas.microsoft.com/office/drawing/2014/main" id="{8E8BF7DE-DF80-9583-69FB-614B7E821771}"/>
              </a:ext>
            </a:extLst>
          </p:cNvPr>
          <p:cNvSpPr txBox="1"/>
          <p:nvPr/>
        </p:nvSpPr>
        <p:spPr>
          <a:xfrm>
            <a:off x="5537200" y="981075"/>
            <a:ext cx="1524000" cy="363850"/>
          </a:xfrm>
          <a:prstGeom prst="rect">
            <a:avLst/>
          </a:prstGeom>
          <a:solidFill>
            <a:schemeClr val="bg1"/>
          </a:solidFill>
        </p:spPr>
        <p:txBody>
          <a:bodyPr wrap="square" rtlCol="0">
            <a:spAutoFit/>
          </a:bodyPr>
          <a:lstStyle/>
          <a:p>
            <a:pPr algn="l"/>
            <a:endParaRPr lang="en-GB" sz="1400" dirty="0">
              <a:solidFill>
                <a:schemeClr val="tx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8B8A5E-6AB1-ACAA-E005-92E47E4DD49D}"/>
              </a:ext>
            </a:extLst>
          </p:cNvPr>
          <p:cNvSpPr txBox="1"/>
          <p:nvPr/>
        </p:nvSpPr>
        <p:spPr>
          <a:xfrm>
            <a:off x="6289040" y="981075"/>
            <a:ext cx="772160" cy="363850"/>
          </a:xfrm>
          <a:prstGeom prst="rect">
            <a:avLst/>
          </a:prstGeom>
          <a:solidFill>
            <a:schemeClr val="bg1"/>
          </a:solidFill>
        </p:spPr>
        <p:txBody>
          <a:bodyPr wrap="square" rtlCol="0">
            <a:spAutoFit/>
          </a:bodyPr>
          <a:lstStyle/>
          <a:p>
            <a:pPr algn="l"/>
            <a:endParaRPr lang="en-GB" sz="1400" dirty="0">
              <a:solidFill>
                <a:schemeClr val="tx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F86A03B-0D7E-7324-EFF5-DC390656EF50}"/>
              </a:ext>
            </a:extLst>
          </p:cNvPr>
          <p:cNvSpPr txBox="1"/>
          <p:nvPr/>
        </p:nvSpPr>
        <p:spPr>
          <a:xfrm>
            <a:off x="5151120" y="981075"/>
            <a:ext cx="1910080" cy="363850"/>
          </a:xfrm>
          <a:prstGeom prst="rect">
            <a:avLst/>
          </a:prstGeom>
          <a:solidFill>
            <a:schemeClr val="bg1"/>
          </a:solidFill>
        </p:spPr>
        <p:txBody>
          <a:bodyPr wrap="square" rtlCol="0">
            <a:spAutoFit/>
          </a:bodyPr>
          <a:lstStyle/>
          <a:p>
            <a:pPr algn="l"/>
            <a:endParaRPr lang="en-GB" sz="1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211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Croatia</a:t>
            </a:r>
            <a:endParaRPr lang="nl-NL" dirty="0"/>
          </a:p>
          <a:p>
            <a:endParaRPr lang="hu-HU" dirty="0"/>
          </a:p>
        </p:txBody>
      </p:sp>
      <p:sp>
        <p:nvSpPr>
          <p:cNvPr id="5" name="Slide Number Placeholder 4">
            <a:extLst>
              <a:ext uri="{FF2B5EF4-FFF2-40B4-BE49-F238E27FC236}">
                <a16:creationId xmlns:a16="http://schemas.microsoft.com/office/drawing/2014/main" id="{96E9A30B-9391-5E73-9FEC-F9B650540369}"/>
              </a:ext>
            </a:extLst>
          </p:cNvPr>
          <p:cNvSpPr>
            <a:spLocks noGrp="1"/>
          </p:cNvSpPr>
          <p:nvPr>
            <p:ph type="sldNum" sz="quarter" idx="4"/>
          </p:nvPr>
        </p:nvSpPr>
        <p:spPr/>
        <p:txBody>
          <a:bodyPr/>
          <a:lstStyle/>
          <a:p>
            <a:fld id="{F551322C-20B2-48C3-B63D-68158FEBF630}" type="slidenum">
              <a:rPr lang="en-US" smtClean="0"/>
              <a:pPr/>
              <a:t>50</a:t>
            </a:fld>
            <a:endParaRPr lang="en-GB"/>
          </a:p>
        </p:txBody>
      </p:sp>
      <p:pic>
        <p:nvPicPr>
          <p:cNvPr id="7" name="slide_image">
            <a:extLst>
              <a:ext uri="{FF2B5EF4-FFF2-40B4-BE49-F238E27FC236}">
                <a16:creationId xmlns:a16="http://schemas.microsoft.com/office/drawing/2014/main" id="{585CF27E-F299-A8F7-5171-042F29EEA678}"/>
              </a:ext>
            </a:extLst>
          </p:cNvPr>
          <p:cNvPicPr>
            <a:picLocks noChangeAspect="1"/>
          </p:cNvPicPr>
          <p:nvPr/>
        </p:nvPicPr>
        <p:blipFill>
          <a:blip r:embed="rId5"/>
          <a:stretch>
            <a:fillRect/>
          </a:stretch>
        </p:blipFill>
        <p:spPr>
          <a:xfrm>
            <a:off x="-1" y="1784238"/>
            <a:ext cx="9814493" cy="3807283"/>
          </a:xfrm>
          <a:prstGeom prst="rect">
            <a:avLst/>
          </a:prstGeom>
        </p:spPr>
      </p:pic>
    </p:spTree>
    <p:extLst>
      <p:ext uri="{BB962C8B-B14F-4D97-AF65-F5344CB8AC3E}">
        <p14:creationId xmlns:p14="http://schemas.microsoft.com/office/powerpoint/2010/main" val="1148528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Czech</a:t>
            </a:r>
            <a:r>
              <a:rPr lang="hu-HU" sz="1400" dirty="0"/>
              <a:t> </a:t>
            </a:r>
            <a:r>
              <a:rPr lang="hu-HU" sz="1400" dirty="0" err="1"/>
              <a:t>Republic</a:t>
            </a:r>
            <a:endParaRPr lang="nl-NL" dirty="0"/>
          </a:p>
          <a:p>
            <a:endParaRPr lang="hu-HU" dirty="0"/>
          </a:p>
        </p:txBody>
      </p:sp>
      <p:sp>
        <p:nvSpPr>
          <p:cNvPr id="5" name="Slide Number Placeholder 4">
            <a:extLst>
              <a:ext uri="{FF2B5EF4-FFF2-40B4-BE49-F238E27FC236}">
                <a16:creationId xmlns:a16="http://schemas.microsoft.com/office/drawing/2014/main" id="{6E5E7AD4-3A27-5C63-2550-EBF0961B3C8B}"/>
              </a:ext>
            </a:extLst>
          </p:cNvPr>
          <p:cNvSpPr>
            <a:spLocks noGrp="1"/>
          </p:cNvSpPr>
          <p:nvPr>
            <p:ph type="sldNum" sz="quarter" idx="4"/>
          </p:nvPr>
        </p:nvSpPr>
        <p:spPr/>
        <p:txBody>
          <a:bodyPr/>
          <a:lstStyle/>
          <a:p>
            <a:fld id="{F551322C-20B2-48C3-B63D-68158FEBF630}" type="slidenum">
              <a:rPr lang="en-US" smtClean="0"/>
              <a:pPr/>
              <a:t>51</a:t>
            </a:fld>
            <a:endParaRPr lang="en-GB"/>
          </a:p>
        </p:txBody>
      </p:sp>
      <p:pic>
        <p:nvPicPr>
          <p:cNvPr id="4" name="slide_image">
            <a:extLst>
              <a:ext uri="{FF2B5EF4-FFF2-40B4-BE49-F238E27FC236}">
                <a16:creationId xmlns:a16="http://schemas.microsoft.com/office/drawing/2014/main" id="{EA4CCBFE-4607-423A-61E7-0A7ACAE5BD44}"/>
              </a:ext>
            </a:extLst>
          </p:cNvPr>
          <p:cNvPicPr>
            <a:picLocks noChangeAspect="1"/>
          </p:cNvPicPr>
          <p:nvPr/>
        </p:nvPicPr>
        <p:blipFill>
          <a:blip r:embed="rId5"/>
          <a:stretch>
            <a:fillRect/>
          </a:stretch>
        </p:blipFill>
        <p:spPr>
          <a:xfrm>
            <a:off x="0" y="1754372"/>
            <a:ext cx="9891486" cy="3837150"/>
          </a:xfrm>
          <a:prstGeom prst="rect">
            <a:avLst/>
          </a:prstGeom>
        </p:spPr>
      </p:pic>
    </p:spTree>
    <p:extLst>
      <p:ext uri="{BB962C8B-B14F-4D97-AF65-F5344CB8AC3E}">
        <p14:creationId xmlns:p14="http://schemas.microsoft.com/office/powerpoint/2010/main" val="659662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Germany</a:t>
            </a:r>
            <a:endParaRPr lang="nl-NL" dirty="0"/>
          </a:p>
          <a:p>
            <a:endParaRPr lang="hu-HU" dirty="0"/>
          </a:p>
        </p:txBody>
      </p:sp>
      <p:sp>
        <p:nvSpPr>
          <p:cNvPr id="5" name="Slide Number Placeholder 4">
            <a:extLst>
              <a:ext uri="{FF2B5EF4-FFF2-40B4-BE49-F238E27FC236}">
                <a16:creationId xmlns:a16="http://schemas.microsoft.com/office/drawing/2014/main" id="{5FEE8294-5F63-77C7-2CA1-9BCA8456BF42}"/>
              </a:ext>
            </a:extLst>
          </p:cNvPr>
          <p:cNvSpPr>
            <a:spLocks noGrp="1"/>
          </p:cNvSpPr>
          <p:nvPr>
            <p:ph type="sldNum" sz="quarter" idx="4"/>
          </p:nvPr>
        </p:nvSpPr>
        <p:spPr/>
        <p:txBody>
          <a:bodyPr/>
          <a:lstStyle/>
          <a:p>
            <a:fld id="{F551322C-20B2-48C3-B63D-68158FEBF630}" type="slidenum">
              <a:rPr lang="en-US" smtClean="0"/>
              <a:pPr/>
              <a:t>52</a:t>
            </a:fld>
            <a:endParaRPr lang="en-GB"/>
          </a:p>
        </p:txBody>
      </p:sp>
      <p:pic>
        <p:nvPicPr>
          <p:cNvPr id="4" name="slide_image">
            <a:extLst>
              <a:ext uri="{FF2B5EF4-FFF2-40B4-BE49-F238E27FC236}">
                <a16:creationId xmlns:a16="http://schemas.microsoft.com/office/drawing/2014/main" id="{5E70054B-A44B-2137-F30F-4954C4EB220C}"/>
              </a:ext>
            </a:extLst>
          </p:cNvPr>
          <p:cNvPicPr>
            <a:picLocks noChangeAspect="1"/>
          </p:cNvPicPr>
          <p:nvPr/>
        </p:nvPicPr>
        <p:blipFill>
          <a:blip r:embed="rId5"/>
          <a:stretch>
            <a:fillRect/>
          </a:stretch>
        </p:blipFill>
        <p:spPr>
          <a:xfrm>
            <a:off x="0" y="1765004"/>
            <a:ext cx="9864076" cy="3826517"/>
          </a:xfrm>
          <a:prstGeom prst="rect">
            <a:avLst/>
          </a:prstGeom>
        </p:spPr>
      </p:pic>
    </p:spTree>
    <p:extLst>
      <p:ext uri="{BB962C8B-B14F-4D97-AF65-F5344CB8AC3E}">
        <p14:creationId xmlns:p14="http://schemas.microsoft.com/office/powerpoint/2010/main" val="2513696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a:t>France</a:t>
            </a:r>
            <a:endParaRPr lang="nl-NL" dirty="0"/>
          </a:p>
          <a:p>
            <a:endParaRPr lang="hu-HU" dirty="0"/>
          </a:p>
        </p:txBody>
      </p:sp>
      <p:sp>
        <p:nvSpPr>
          <p:cNvPr id="5" name="Slide Number Placeholder 4">
            <a:extLst>
              <a:ext uri="{FF2B5EF4-FFF2-40B4-BE49-F238E27FC236}">
                <a16:creationId xmlns:a16="http://schemas.microsoft.com/office/drawing/2014/main" id="{386287E9-8F6A-05A6-7A74-1336F50C8F37}"/>
              </a:ext>
            </a:extLst>
          </p:cNvPr>
          <p:cNvSpPr>
            <a:spLocks noGrp="1"/>
          </p:cNvSpPr>
          <p:nvPr>
            <p:ph type="sldNum" sz="quarter" idx="4"/>
          </p:nvPr>
        </p:nvSpPr>
        <p:spPr/>
        <p:txBody>
          <a:bodyPr/>
          <a:lstStyle/>
          <a:p>
            <a:fld id="{F551322C-20B2-48C3-B63D-68158FEBF630}" type="slidenum">
              <a:rPr lang="en-US" smtClean="0"/>
              <a:pPr/>
              <a:t>53</a:t>
            </a:fld>
            <a:endParaRPr lang="en-GB"/>
          </a:p>
        </p:txBody>
      </p:sp>
      <p:pic>
        <p:nvPicPr>
          <p:cNvPr id="4" name="slide_image">
            <a:extLst>
              <a:ext uri="{FF2B5EF4-FFF2-40B4-BE49-F238E27FC236}">
                <a16:creationId xmlns:a16="http://schemas.microsoft.com/office/drawing/2014/main" id="{C018EDEC-5DB3-ED28-D1EE-3565F2979B62}"/>
              </a:ext>
            </a:extLst>
          </p:cNvPr>
          <p:cNvPicPr>
            <a:picLocks noChangeAspect="1"/>
          </p:cNvPicPr>
          <p:nvPr/>
        </p:nvPicPr>
        <p:blipFill>
          <a:blip r:embed="rId5"/>
          <a:stretch>
            <a:fillRect/>
          </a:stretch>
        </p:blipFill>
        <p:spPr>
          <a:xfrm>
            <a:off x="0" y="1754372"/>
            <a:ext cx="9891486" cy="3837150"/>
          </a:xfrm>
          <a:prstGeom prst="rect">
            <a:avLst/>
          </a:prstGeom>
        </p:spPr>
      </p:pic>
    </p:spTree>
    <p:extLst>
      <p:ext uri="{BB962C8B-B14F-4D97-AF65-F5344CB8AC3E}">
        <p14:creationId xmlns:p14="http://schemas.microsoft.com/office/powerpoint/2010/main" val="751809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a:t>Hungary</a:t>
            </a:r>
            <a:endParaRPr lang="nl-NL" dirty="0"/>
          </a:p>
          <a:p>
            <a:endParaRPr lang="hu-HU" dirty="0"/>
          </a:p>
        </p:txBody>
      </p:sp>
      <p:sp>
        <p:nvSpPr>
          <p:cNvPr id="5" name="Slide Number Placeholder 4">
            <a:extLst>
              <a:ext uri="{FF2B5EF4-FFF2-40B4-BE49-F238E27FC236}">
                <a16:creationId xmlns:a16="http://schemas.microsoft.com/office/drawing/2014/main" id="{6F45F1B9-E151-E63B-7AF1-59DD310EB450}"/>
              </a:ext>
            </a:extLst>
          </p:cNvPr>
          <p:cNvSpPr>
            <a:spLocks noGrp="1"/>
          </p:cNvSpPr>
          <p:nvPr>
            <p:ph type="sldNum" sz="quarter" idx="4"/>
          </p:nvPr>
        </p:nvSpPr>
        <p:spPr/>
        <p:txBody>
          <a:bodyPr/>
          <a:lstStyle/>
          <a:p>
            <a:fld id="{F551322C-20B2-48C3-B63D-68158FEBF630}" type="slidenum">
              <a:rPr lang="en-US" smtClean="0"/>
              <a:pPr/>
              <a:t>54</a:t>
            </a:fld>
            <a:endParaRPr lang="en-GB"/>
          </a:p>
        </p:txBody>
      </p:sp>
      <p:pic>
        <p:nvPicPr>
          <p:cNvPr id="4" name="slide_image">
            <a:extLst>
              <a:ext uri="{FF2B5EF4-FFF2-40B4-BE49-F238E27FC236}">
                <a16:creationId xmlns:a16="http://schemas.microsoft.com/office/drawing/2014/main" id="{17E04550-2C0A-9680-87FE-6DC13D0F7AB7}"/>
              </a:ext>
            </a:extLst>
          </p:cNvPr>
          <p:cNvPicPr>
            <a:picLocks noChangeAspect="1"/>
          </p:cNvPicPr>
          <p:nvPr/>
        </p:nvPicPr>
        <p:blipFill>
          <a:blip r:embed="rId5"/>
          <a:stretch>
            <a:fillRect/>
          </a:stretch>
        </p:blipFill>
        <p:spPr>
          <a:xfrm>
            <a:off x="0" y="1754372"/>
            <a:ext cx="9891486" cy="3837150"/>
          </a:xfrm>
          <a:prstGeom prst="rect">
            <a:avLst/>
          </a:prstGeom>
        </p:spPr>
      </p:pic>
    </p:spTree>
    <p:extLst>
      <p:ext uri="{BB962C8B-B14F-4D97-AF65-F5344CB8AC3E}">
        <p14:creationId xmlns:p14="http://schemas.microsoft.com/office/powerpoint/2010/main" val="1763159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a:t>
            </a:r>
            <a:r>
              <a:rPr lang="hu-HU" dirty="0"/>
              <a:t> </a:t>
            </a:r>
            <a:r>
              <a:rPr lang="en-US" dirty="0"/>
              <a:t>Netherlands</a:t>
            </a:r>
            <a:endParaRPr lang="nl-NL" dirty="0"/>
          </a:p>
          <a:p>
            <a:endParaRPr lang="hu-HU" dirty="0"/>
          </a:p>
        </p:txBody>
      </p:sp>
      <p:sp>
        <p:nvSpPr>
          <p:cNvPr id="5" name="Slide Number Placeholder 4">
            <a:extLst>
              <a:ext uri="{FF2B5EF4-FFF2-40B4-BE49-F238E27FC236}">
                <a16:creationId xmlns:a16="http://schemas.microsoft.com/office/drawing/2014/main" id="{0EC3E58E-8941-9F69-890C-2B4BC51F68B5}"/>
              </a:ext>
            </a:extLst>
          </p:cNvPr>
          <p:cNvSpPr>
            <a:spLocks noGrp="1"/>
          </p:cNvSpPr>
          <p:nvPr>
            <p:ph type="sldNum" sz="quarter" idx="4"/>
          </p:nvPr>
        </p:nvSpPr>
        <p:spPr/>
        <p:txBody>
          <a:bodyPr/>
          <a:lstStyle/>
          <a:p>
            <a:fld id="{F551322C-20B2-48C3-B63D-68158FEBF630}" type="slidenum">
              <a:rPr lang="en-US" smtClean="0"/>
              <a:pPr/>
              <a:t>55</a:t>
            </a:fld>
            <a:endParaRPr lang="en-GB"/>
          </a:p>
        </p:txBody>
      </p:sp>
      <p:pic>
        <p:nvPicPr>
          <p:cNvPr id="4" name="slide_image">
            <a:extLst>
              <a:ext uri="{FF2B5EF4-FFF2-40B4-BE49-F238E27FC236}">
                <a16:creationId xmlns:a16="http://schemas.microsoft.com/office/drawing/2014/main" id="{D5462A63-2186-572E-43DD-D2AB7241175D}"/>
              </a:ext>
            </a:extLst>
          </p:cNvPr>
          <p:cNvPicPr>
            <a:picLocks noChangeAspect="1"/>
          </p:cNvPicPr>
          <p:nvPr/>
        </p:nvPicPr>
        <p:blipFill>
          <a:blip r:embed="rId5"/>
          <a:stretch>
            <a:fillRect/>
          </a:stretch>
        </p:blipFill>
        <p:spPr>
          <a:xfrm>
            <a:off x="-1" y="1748740"/>
            <a:ext cx="9906001" cy="3842781"/>
          </a:xfrm>
          <a:prstGeom prst="rect">
            <a:avLst/>
          </a:prstGeom>
        </p:spPr>
      </p:pic>
    </p:spTree>
    <p:extLst>
      <p:ext uri="{BB962C8B-B14F-4D97-AF65-F5344CB8AC3E}">
        <p14:creationId xmlns:p14="http://schemas.microsoft.com/office/powerpoint/2010/main" val="3621032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dirty="0"/>
              <a:t>Poland</a:t>
            </a:r>
            <a:endParaRPr lang="nl-NL" dirty="0"/>
          </a:p>
          <a:p>
            <a:endParaRPr lang="hu-HU" dirty="0"/>
          </a:p>
        </p:txBody>
      </p:sp>
      <p:sp>
        <p:nvSpPr>
          <p:cNvPr id="5" name="Slide Number Placeholder 4">
            <a:extLst>
              <a:ext uri="{FF2B5EF4-FFF2-40B4-BE49-F238E27FC236}">
                <a16:creationId xmlns:a16="http://schemas.microsoft.com/office/drawing/2014/main" id="{E5D05D9B-C152-89A4-19BF-6EF6085AE27C}"/>
              </a:ext>
            </a:extLst>
          </p:cNvPr>
          <p:cNvSpPr>
            <a:spLocks noGrp="1"/>
          </p:cNvSpPr>
          <p:nvPr>
            <p:ph type="sldNum" sz="quarter" idx="4"/>
          </p:nvPr>
        </p:nvSpPr>
        <p:spPr/>
        <p:txBody>
          <a:bodyPr/>
          <a:lstStyle/>
          <a:p>
            <a:fld id="{F551322C-20B2-48C3-B63D-68158FEBF630}" type="slidenum">
              <a:rPr lang="en-US" smtClean="0"/>
              <a:pPr/>
              <a:t>56</a:t>
            </a:fld>
            <a:endParaRPr lang="en-GB"/>
          </a:p>
        </p:txBody>
      </p:sp>
      <p:pic>
        <p:nvPicPr>
          <p:cNvPr id="4" name="slide_image">
            <a:extLst>
              <a:ext uri="{FF2B5EF4-FFF2-40B4-BE49-F238E27FC236}">
                <a16:creationId xmlns:a16="http://schemas.microsoft.com/office/drawing/2014/main" id="{12EE252B-BC35-FA61-5C7D-AF18E13A49F4}"/>
              </a:ext>
            </a:extLst>
          </p:cNvPr>
          <p:cNvPicPr>
            <a:picLocks noChangeAspect="1"/>
          </p:cNvPicPr>
          <p:nvPr/>
        </p:nvPicPr>
        <p:blipFill>
          <a:blip r:embed="rId5"/>
          <a:stretch>
            <a:fillRect/>
          </a:stretch>
        </p:blipFill>
        <p:spPr>
          <a:xfrm>
            <a:off x="-1" y="1743740"/>
            <a:ext cx="9918893" cy="3847782"/>
          </a:xfrm>
          <a:prstGeom prst="rect">
            <a:avLst/>
          </a:prstGeom>
        </p:spPr>
      </p:pic>
    </p:spTree>
    <p:extLst>
      <p:ext uri="{BB962C8B-B14F-4D97-AF65-F5344CB8AC3E}">
        <p14:creationId xmlns:p14="http://schemas.microsoft.com/office/powerpoint/2010/main" val="3918431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dirty="0" err="1"/>
              <a:t>Romania</a:t>
            </a:r>
            <a:endParaRPr lang="nl-NL" dirty="0"/>
          </a:p>
          <a:p>
            <a:endParaRPr lang="hu-HU" dirty="0"/>
          </a:p>
        </p:txBody>
      </p:sp>
      <p:sp>
        <p:nvSpPr>
          <p:cNvPr id="5" name="Slide Number Placeholder 4">
            <a:extLst>
              <a:ext uri="{FF2B5EF4-FFF2-40B4-BE49-F238E27FC236}">
                <a16:creationId xmlns:a16="http://schemas.microsoft.com/office/drawing/2014/main" id="{96571515-5D1E-6158-39E8-041663D8A7BB}"/>
              </a:ext>
            </a:extLst>
          </p:cNvPr>
          <p:cNvSpPr>
            <a:spLocks noGrp="1"/>
          </p:cNvSpPr>
          <p:nvPr>
            <p:ph type="sldNum" sz="quarter" idx="4"/>
          </p:nvPr>
        </p:nvSpPr>
        <p:spPr/>
        <p:txBody>
          <a:bodyPr/>
          <a:lstStyle/>
          <a:p>
            <a:fld id="{F551322C-20B2-48C3-B63D-68158FEBF630}" type="slidenum">
              <a:rPr lang="en-US" smtClean="0"/>
              <a:pPr/>
              <a:t>57</a:t>
            </a:fld>
            <a:endParaRPr lang="en-GB"/>
          </a:p>
        </p:txBody>
      </p:sp>
      <p:pic>
        <p:nvPicPr>
          <p:cNvPr id="4" name="slide_image">
            <a:extLst>
              <a:ext uri="{FF2B5EF4-FFF2-40B4-BE49-F238E27FC236}">
                <a16:creationId xmlns:a16="http://schemas.microsoft.com/office/drawing/2014/main" id="{6E6B9D09-9100-0658-B6FB-D2B49724D855}"/>
              </a:ext>
            </a:extLst>
          </p:cNvPr>
          <p:cNvPicPr>
            <a:picLocks noChangeAspect="1"/>
          </p:cNvPicPr>
          <p:nvPr/>
        </p:nvPicPr>
        <p:blipFill>
          <a:blip r:embed="rId5"/>
          <a:stretch>
            <a:fillRect/>
          </a:stretch>
        </p:blipFill>
        <p:spPr>
          <a:xfrm>
            <a:off x="0" y="1754372"/>
            <a:ext cx="9891486" cy="3837150"/>
          </a:xfrm>
          <a:prstGeom prst="rect">
            <a:avLst/>
          </a:prstGeom>
        </p:spPr>
      </p:pic>
    </p:spTree>
    <p:extLst>
      <p:ext uri="{BB962C8B-B14F-4D97-AF65-F5344CB8AC3E}">
        <p14:creationId xmlns:p14="http://schemas.microsoft.com/office/powerpoint/2010/main" val="3761327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Slovenia</a:t>
            </a:r>
            <a:endParaRPr lang="nl-NL" dirty="0"/>
          </a:p>
          <a:p>
            <a:endParaRPr lang="hu-HU" dirty="0"/>
          </a:p>
        </p:txBody>
      </p:sp>
      <p:sp>
        <p:nvSpPr>
          <p:cNvPr id="5" name="Slide Number Placeholder 4">
            <a:extLst>
              <a:ext uri="{FF2B5EF4-FFF2-40B4-BE49-F238E27FC236}">
                <a16:creationId xmlns:a16="http://schemas.microsoft.com/office/drawing/2014/main" id="{8B6EE0D2-756C-2DCF-53FA-4458B788AAD7}"/>
              </a:ext>
            </a:extLst>
          </p:cNvPr>
          <p:cNvSpPr>
            <a:spLocks noGrp="1"/>
          </p:cNvSpPr>
          <p:nvPr>
            <p:ph type="sldNum" sz="quarter" idx="4"/>
          </p:nvPr>
        </p:nvSpPr>
        <p:spPr/>
        <p:txBody>
          <a:bodyPr/>
          <a:lstStyle/>
          <a:p>
            <a:fld id="{F551322C-20B2-48C3-B63D-68158FEBF630}" type="slidenum">
              <a:rPr lang="en-US" smtClean="0"/>
              <a:pPr/>
              <a:t>58</a:t>
            </a:fld>
            <a:endParaRPr lang="en-GB"/>
          </a:p>
        </p:txBody>
      </p:sp>
      <p:pic>
        <p:nvPicPr>
          <p:cNvPr id="4" name="slide_image">
            <a:extLst>
              <a:ext uri="{FF2B5EF4-FFF2-40B4-BE49-F238E27FC236}">
                <a16:creationId xmlns:a16="http://schemas.microsoft.com/office/drawing/2014/main" id="{34F2AC53-2D91-4300-0289-CCE5EA4D1EAD}"/>
              </a:ext>
            </a:extLst>
          </p:cNvPr>
          <p:cNvPicPr>
            <a:picLocks noChangeAspect="1"/>
          </p:cNvPicPr>
          <p:nvPr/>
        </p:nvPicPr>
        <p:blipFill>
          <a:blip r:embed="rId5"/>
          <a:stretch>
            <a:fillRect/>
          </a:stretch>
        </p:blipFill>
        <p:spPr>
          <a:xfrm>
            <a:off x="-1" y="1748740"/>
            <a:ext cx="9906001" cy="3842781"/>
          </a:xfrm>
          <a:prstGeom prst="rect">
            <a:avLst/>
          </a:prstGeom>
        </p:spPr>
      </p:pic>
    </p:spTree>
    <p:extLst>
      <p:ext uri="{BB962C8B-B14F-4D97-AF65-F5344CB8AC3E}">
        <p14:creationId xmlns:p14="http://schemas.microsoft.com/office/powerpoint/2010/main" val="1604222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Slovakia</a:t>
            </a:r>
            <a:endParaRPr lang="nl-NL" dirty="0"/>
          </a:p>
          <a:p>
            <a:endParaRPr lang="hu-HU" dirty="0"/>
          </a:p>
        </p:txBody>
      </p:sp>
      <p:sp>
        <p:nvSpPr>
          <p:cNvPr id="5" name="Slide Number Placeholder 4">
            <a:extLst>
              <a:ext uri="{FF2B5EF4-FFF2-40B4-BE49-F238E27FC236}">
                <a16:creationId xmlns:a16="http://schemas.microsoft.com/office/drawing/2014/main" id="{70BB8103-0D9C-A7B1-9F17-C077857594B7}"/>
              </a:ext>
            </a:extLst>
          </p:cNvPr>
          <p:cNvSpPr>
            <a:spLocks noGrp="1"/>
          </p:cNvSpPr>
          <p:nvPr>
            <p:ph type="sldNum" sz="quarter" idx="4"/>
          </p:nvPr>
        </p:nvSpPr>
        <p:spPr/>
        <p:txBody>
          <a:bodyPr/>
          <a:lstStyle/>
          <a:p>
            <a:fld id="{F551322C-20B2-48C3-B63D-68158FEBF630}" type="slidenum">
              <a:rPr lang="en-US" smtClean="0"/>
              <a:pPr/>
              <a:t>59</a:t>
            </a:fld>
            <a:endParaRPr lang="en-GB"/>
          </a:p>
        </p:txBody>
      </p:sp>
      <p:pic>
        <p:nvPicPr>
          <p:cNvPr id="4" name="slide_image">
            <a:extLst>
              <a:ext uri="{FF2B5EF4-FFF2-40B4-BE49-F238E27FC236}">
                <a16:creationId xmlns:a16="http://schemas.microsoft.com/office/drawing/2014/main" id="{3C65C7BE-94B5-E9F6-237E-AB4171FAE11C}"/>
              </a:ext>
            </a:extLst>
          </p:cNvPr>
          <p:cNvPicPr>
            <a:picLocks noChangeAspect="1"/>
          </p:cNvPicPr>
          <p:nvPr/>
        </p:nvPicPr>
        <p:blipFill>
          <a:blip r:embed="rId5"/>
          <a:stretch>
            <a:fillRect/>
          </a:stretch>
        </p:blipFill>
        <p:spPr>
          <a:xfrm>
            <a:off x="-1" y="1748740"/>
            <a:ext cx="9906001" cy="3842781"/>
          </a:xfrm>
          <a:prstGeom prst="rect">
            <a:avLst/>
          </a:prstGeom>
        </p:spPr>
      </p:pic>
    </p:spTree>
    <p:extLst>
      <p:ext uri="{BB962C8B-B14F-4D97-AF65-F5344CB8AC3E}">
        <p14:creationId xmlns:p14="http://schemas.microsoft.com/office/powerpoint/2010/main" val="2850390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2</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sz="1400" dirty="0"/>
              <a:t>Frequency of Zero </a:t>
            </a:r>
            <a:r>
              <a:rPr lang="sk-SK" sz="1400" dirty="0"/>
              <a:t>and </a:t>
            </a:r>
            <a:r>
              <a:rPr lang="en-US" sz="1400" dirty="0"/>
              <a:t>Negative ID ATCs by Oriented Core Bidding Zone Border​</a:t>
            </a:r>
          </a:p>
          <a:p>
            <a:endParaRPr lang="en-US" dirty="0"/>
          </a:p>
        </p:txBody>
      </p:sp>
      <p:sp>
        <p:nvSpPr>
          <p:cNvPr id="4" name="Slide Number Placeholder 3">
            <a:extLst>
              <a:ext uri="{FF2B5EF4-FFF2-40B4-BE49-F238E27FC236}">
                <a16:creationId xmlns:a16="http://schemas.microsoft.com/office/drawing/2014/main" id="{01AB8202-6196-F5E0-8F2A-1BDB64354A8A}"/>
              </a:ext>
            </a:extLst>
          </p:cNvPr>
          <p:cNvSpPr>
            <a:spLocks noGrp="1"/>
          </p:cNvSpPr>
          <p:nvPr>
            <p:ph type="sldNum" sz="quarter" idx="4"/>
          </p:nvPr>
        </p:nvSpPr>
        <p:spPr/>
        <p:txBody>
          <a:bodyPr/>
          <a:lstStyle/>
          <a:p>
            <a:fld id="{F551322C-20B2-48C3-B63D-68158FEBF630}" type="slidenum">
              <a:rPr lang="en-US" smtClean="0"/>
              <a:pPr/>
              <a:t>6</a:t>
            </a:fld>
            <a:endParaRPr lang="en-GB"/>
          </a:p>
        </p:txBody>
      </p:sp>
      <p:pic>
        <p:nvPicPr>
          <p:cNvPr id="9" name="Graphic 8">
            <a:extLst>
              <a:ext uri="{FF2B5EF4-FFF2-40B4-BE49-F238E27FC236}">
                <a16:creationId xmlns:a16="http://schemas.microsoft.com/office/drawing/2014/main" id="{BE78DAA3-BDEE-220C-26D5-C242FF2739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981075"/>
            <a:ext cx="9906000" cy="5572125"/>
          </a:xfrm>
          <a:prstGeom prst="rect">
            <a:avLst/>
          </a:prstGeom>
        </p:spPr>
      </p:pic>
      <p:sp>
        <p:nvSpPr>
          <p:cNvPr id="2" name="TextBox 1">
            <a:extLst>
              <a:ext uri="{FF2B5EF4-FFF2-40B4-BE49-F238E27FC236}">
                <a16:creationId xmlns:a16="http://schemas.microsoft.com/office/drawing/2014/main" id="{BA95B58D-8A70-883A-2BC7-44856F0B9DE0}"/>
              </a:ext>
            </a:extLst>
          </p:cNvPr>
          <p:cNvSpPr txBox="1"/>
          <p:nvPr/>
        </p:nvSpPr>
        <p:spPr>
          <a:xfrm>
            <a:off x="5537200" y="981075"/>
            <a:ext cx="1524000" cy="363850"/>
          </a:xfrm>
          <a:prstGeom prst="rect">
            <a:avLst/>
          </a:prstGeom>
          <a:solidFill>
            <a:schemeClr val="bg1"/>
          </a:solidFill>
        </p:spPr>
        <p:txBody>
          <a:bodyPr wrap="square" rtlCol="0">
            <a:spAutoFit/>
          </a:bodyPr>
          <a:lstStyle/>
          <a:p>
            <a:pPr algn="l"/>
            <a:endParaRPr lang="en-GB" sz="1400" dirty="0">
              <a:solidFill>
                <a:schemeClr val="tx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531B001-C303-8BAF-42EC-92ACAF0874F5}"/>
              </a:ext>
            </a:extLst>
          </p:cNvPr>
          <p:cNvSpPr txBox="1"/>
          <p:nvPr/>
        </p:nvSpPr>
        <p:spPr>
          <a:xfrm>
            <a:off x="4826000" y="981075"/>
            <a:ext cx="2235200" cy="363850"/>
          </a:xfrm>
          <a:prstGeom prst="rect">
            <a:avLst/>
          </a:prstGeom>
          <a:solidFill>
            <a:schemeClr val="bg1"/>
          </a:solidFill>
        </p:spPr>
        <p:txBody>
          <a:bodyPr wrap="square" rtlCol="0">
            <a:spAutoFit/>
          </a:bodyPr>
          <a:lstStyle/>
          <a:p>
            <a:pPr algn="l"/>
            <a:endParaRPr lang="en-GB" sz="1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932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dirty="0" err="1"/>
              <a:t>Austria</a:t>
            </a:r>
            <a:endParaRPr lang="nl-NL" dirty="0"/>
          </a:p>
          <a:p>
            <a:endParaRPr lang="hu-HU" dirty="0"/>
          </a:p>
        </p:txBody>
      </p:sp>
      <p:sp>
        <p:nvSpPr>
          <p:cNvPr id="5" name="Slide Number Placeholder 4">
            <a:extLst>
              <a:ext uri="{FF2B5EF4-FFF2-40B4-BE49-F238E27FC236}">
                <a16:creationId xmlns:a16="http://schemas.microsoft.com/office/drawing/2014/main" id="{2171F907-4554-879D-D16D-2A7DF456D8BB}"/>
              </a:ext>
            </a:extLst>
          </p:cNvPr>
          <p:cNvSpPr>
            <a:spLocks noGrp="1"/>
          </p:cNvSpPr>
          <p:nvPr>
            <p:ph type="sldNum" sz="quarter" idx="4"/>
          </p:nvPr>
        </p:nvSpPr>
        <p:spPr/>
        <p:txBody>
          <a:bodyPr/>
          <a:lstStyle/>
          <a:p>
            <a:fld id="{F551322C-20B2-48C3-B63D-68158FEBF630}" type="slidenum">
              <a:rPr lang="en-US" smtClean="0"/>
              <a:pPr/>
              <a:t>60</a:t>
            </a:fld>
            <a:endParaRPr lang="en-GB"/>
          </a:p>
        </p:txBody>
      </p:sp>
      <p:pic>
        <p:nvPicPr>
          <p:cNvPr id="4" name="slide_image">
            <a:extLst>
              <a:ext uri="{FF2B5EF4-FFF2-40B4-BE49-F238E27FC236}">
                <a16:creationId xmlns:a16="http://schemas.microsoft.com/office/drawing/2014/main" id="{D9484ACE-B7FB-5509-AF5E-943277414F75}"/>
              </a:ext>
            </a:extLst>
          </p:cNvPr>
          <p:cNvPicPr>
            <a:picLocks noChangeAspect="1"/>
          </p:cNvPicPr>
          <p:nvPr/>
        </p:nvPicPr>
        <p:blipFill>
          <a:blip r:embed="rId5"/>
          <a:stretch>
            <a:fillRect/>
          </a:stretch>
        </p:blipFill>
        <p:spPr>
          <a:xfrm>
            <a:off x="-1" y="1748740"/>
            <a:ext cx="9906001" cy="3842781"/>
          </a:xfrm>
          <a:prstGeom prst="rect">
            <a:avLst/>
          </a:prstGeom>
        </p:spPr>
      </p:pic>
    </p:spTree>
    <p:extLst>
      <p:ext uri="{BB962C8B-B14F-4D97-AF65-F5344CB8AC3E}">
        <p14:creationId xmlns:p14="http://schemas.microsoft.com/office/powerpoint/2010/main" val="4160337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a:t>Belgium</a:t>
            </a:r>
            <a:endParaRPr lang="nl-NL" dirty="0"/>
          </a:p>
          <a:p>
            <a:endParaRPr lang="hu-HU" dirty="0"/>
          </a:p>
        </p:txBody>
      </p:sp>
      <p:sp>
        <p:nvSpPr>
          <p:cNvPr id="5" name="Slide Number Placeholder 4">
            <a:extLst>
              <a:ext uri="{FF2B5EF4-FFF2-40B4-BE49-F238E27FC236}">
                <a16:creationId xmlns:a16="http://schemas.microsoft.com/office/drawing/2014/main" id="{F235FEE5-8629-B11E-41E2-D1B7AB1245F8}"/>
              </a:ext>
            </a:extLst>
          </p:cNvPr>
          <p:cNvSpPr>
            <a:spLocks noGrp="1"/>
          </p:cNvSpPr>
          <p:nvPr>
            <p:ph type="sldNum" sz="quarter" idx="4"/>
          </p:nvPr>
        </p:nvSpPr>
        <p:spPr/>
        <p:txBody>
          <a:bodyPr/>
          <a:lstStyle/>
          <a:p>
            <a:fld id="{F551322C-20B2-48C3-B63D-68158FEBF630}" type="slidenum">
              <a:rPr lang="en-US" smtClean="0"/>
              <a:pPr/>
              <a:t>61</a:t>
            </a:fld>
            <a:endParaRPr lang="en-GB"/>
          </a:p>
        </p:txBody>
      </p:sp>
      <p:pic>
        <p:nvPicPr>
          <p:cNvPr id="4" name="slide_image">
            <a:extLst>
              <a:ext uri="{FF2B5EF4-FFF2-40B4-BE49-F238E27FC236}">
                <a16:creationId xmlns:a16="http://schemas.microsoft.com/office/drawing/2014/main" id="{9A36C326-16FF-8B45-7D3D-A1C4289B26EC}"/>
              </a:ext>
            </a:extLst>
          </p:cNvPr>
          <p:cNvPicPr>
            <a:picLocks noChangeAspect="1"/>
          </p:cNvPicPr>
          <p:nvPr/>
        </p:nvPicPr>
        <p:blipFill>
          <a:blip r:embed="rId5"/>
          <a:stretch>
            <a:fillRect/>
          </a:stretch>
        </p:blipFill>
        <p:spPr>
          <a:xfrm>
            <a:off x="0" y="1765004"/>
            <a:ext cx="9864076" cy="3826517"/>
          </a:xfrm>
          <a:prstGeom prst="rect">
            <a:avLst/>
          </a:prstGeom>
        </p:spPr>
      </p:pic>
    </p:spTree>
    <p:extLst>
      <p:ext uri="{BB962C8B-B14F-4D97-AF65-F5344CB8AC3E}">
        <p14:creationId xmlns:p14="http://schemas.microsoft.com/office/powerpoint/2010/main" val="981382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err="1"/>
              <a:t>Croatia</a:t>
            </a:r>
            <a:endParaRPr lang="hu-HU" dirty="0"/>
          </a:p>
        </p:txBody>
      </p:sp>
      <p:sp>
        <p:nvSpPr>
          <p:cNvPr id="5" name="Slide Number Placeholder 4">
            <a:extLst>
              <a:ext uri="{FF2B5EF4-FFF2-40B4-BE49-F238E27FC236}">
                <a16:creationId xmlns:a16="http://schemas.microsoft.com/office/drawing/2014/main" id="{0CDEAC77-061C-E722-2186-157A92DB98C8}"/>
              </a:ext>
            </a:extLst>
          </p:cNvPr>
          <p:cNvSpPr>
            <a:spLocks noGrp="1"/>
          </p:cNvSpPr>
          <p:nvPr>
            <p:ph type="sldNum" sz="quarter" idx="4"/>
          </p:nvPr>
        </p:nvSpPr>
        <p:spPr/>
        <p:txBody>
          <a:bodyPr/>
          <a:lstStyle/>
          <a:p>
            <a:fld id="{F551322C-20B2-48C3-B63D-68158FEBF630}" type="slidenum">
              <a:rPr lang="en-US" smtClean="0"/>
              <a:pPr/>
              <a:t>62</a:t>
            </a:fld>
            <a:endParaRPr lang="en-GB"/>
          </a:p>
        </p:txBody>
      </p:sp>
      <p:pic>
        <p:nvPicPr>
          <p:cNvPr id="4" name="slide_image">
            <a:extLst>
              <a:ext uri="{FF2B5EF4-FFF2-40B4-BE49-F238E27FC236}">
                <a16:creationId xmlns:a16="http://schemas.microsoft.com/office/drawing/2014/main" id="{1302BB97-EF42-4276-3F5F-F22B7378DF53}"/>
              </a:ext>
            </a:extLst>
          </p:cNvPr>
          <p:cNvPicPr>
            <a:picLocks noChangeAspect="1"/>
          </p:cNvPicPr>
          <p:nvPr/>
        </p:nvPicPr>
        <p:blipFill>
          <a:blip r:embed="rId5"/>
          <a:stretch>
            <a:fillRect/>
          </a:stretch>
        </p:blipFill>
        <p:spPr>
          <a:xfrm>
            <a:off x="-1" y="1748740"/>
            <a:ext cx="9906001" cy="3842781"/>
          </a:xfrm>
          <a:prstGeom prst="rect">
            <a:avLst/>
          </a:prstGeom>
        </p:spPr>
      </p:pic>
    </p:spTree>
    <p:extLst>
      <p:ext uri="{BB962C8B-B14F-4D97-AF65-F5344CB8AC3E}">
        <p14:creationId xmlns:p14="http://schemas.microsoft.com/office/powerpoint/2010/main" val="38782381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err="1"/>
              <a:t>Czech</a:t>
            </a:r>
            <a:r>
              <a:rPr lang="hu-HU" sz="1400" dirty="0"/>
              <a:t> </a:t>
            </a:r>
            <a:r>
              <a:rPr lang="hu-HU" sz="1400" dirty="0" err="1"/>
              <a:t>Republic</a:t>
            </a:r>
            <a:endParaRPr lang="nl-NL" dirty="0"/>
          </a:p>
          <a:p>
            <a:endParaRPr lang="hu-HU" dirty="0"/>
          </a:p>
        </p:txBody>
      </p:sp>
      <p:sp>
        <p:nvSpPr>
          <p:cNvPr id="5" name="Slide Number Placeholder 4">
            <a:extLst>
              <a:ext uri="{FF2B5EF4-FFF2-40B4-BE49-F238E27FC236}">
                <a16:creationId xmlns:a16="http://schemas.microsoft.com/office/drawing/2014/main" id="{B8E3B9BB-6086-075F-57E6-FAEF8BE1A54A}"/>
              </a:ext>
            </a:extLst>
          </p:cNvPr>
          <p:cNvSpPr>
            <a:spLocks noGrp="1"/>
          </p:cNvSpPr>
          <p:nvPr>
            <p:ph type="sldNum" sz="quarter" idx="4"/>
          </p:nvPr>
        </p:nvSpPr>
        <p:spPr/>
        <p:txBody>
          <a:bodyPr/>
          <a:lstStyle/>
          <a:p>
            <a:fld id="{F551322C-20B2-48C3-B63D-68158FEBF630}" type="slidenum">
              <a:rPr lang="en-US" smtClean="0"/>
              <a:pPr/>
              <a:t>63</a:t>
            </a:fld>
            <a:endParaRPr lang="en-GB"/>
          </a:p>
        </p:txBody>
      </p:sp>
      <p:pic>
        <p:nvPicPr>
          <p:cNvPr id="4" name="slide_image">
            <a:extLst>
              <a:ext uri="{FF2B5EF4-FFF2-40B4-BE49-F238E27FC236}">
                <a16:creationId xmlns:a16="http://schemas.microsoft.com/office/drawing/2014/main" id="{09FD7F47-7BAC-7B0E-2501-C6DC01CB9C6C}"/>
              </a:ext>
            </a:extLst>
          </p:cNvPr>
          <p:cNvPicPr>
            <a:picLocks noChangeAspect="1"/>
          </p:cNvPicPr>
          <p:nvPr/>
        </p:nvPicPr>
        <p:blipFill>
          <a:blip r:embed="rId5"/>
          <a:stretch>
            <a:fillRect/>
          </a:stretch>
        </p:blipFill>
        <p:spPr>
          <a:xfrm>
            <a:off x="0" y="1754372"/>
            <a:ext cx="9891486" cy="3837150"/>
          </a:xfrm>
          <a:prstGeom prst="rect">
            <a:avLst/>
          </a:prstGeom>
        </p:spPr>
      </p:pic>
    </p:spTree>
    <p:extLst>
      <p:ext uri="{BB962C8B-B14F-4D97-AF65-F5344CB8AC3E}">
        <p14:creationId xmlns:p14="http://schemas.microsoft.com/office/powerpoint/2010/main" val="4030803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err="1"/>
              <a:t>Germany</a:t>
            </a:r>
            <a:endParaRPr lang="nl-NL" dirty="0"/>
          </a:p>
          <a:p>
            <a:endParaRPr lang="hu-HU" dirty="0"/>
          </a:p>
        </p:txBody>
      </p:sp>
      <p:sp>
        <p:nvSpPr>
          <p:cNvPr id="5" name="Slide Number Placeholder 4">
            <a:extLst>
              <a:ext uri="{FF2B5EF4-FFF2-40B4-BE49-F238E27FC236}">
                <a16:creationId xmlns:a16="http://schemas.microsoft.com/office/drawing/2014/main" id="{C186845A-298E-B981-C2F8-DA2E7A102E6C}"/>
              </a:ext>
            </a:extLst>
          </p:cNvPr>
          <p:cNvSpPr>
            <a:spLocks noGrp="1"/>
          </p:cNvSpPr>
          <p:nvPr>
            <p:ph type="sldNum" sz="quarter" idx="4"/>
          </p:nvPr>
        </p:nvSpPr>
        <p:spPr/>
        <p:txBody>
          <a:bodyPr/>
          <a:lstStyle/>
          <a:p>
            <a:fld id="{F551322C-20B2-48C3-B63D-68158FEBF630}" type="slidenum">
              <a:rPr lang="en-US" smtClean="0"/>
              <a:pPr/>
              <a:t>64</a:t>
            </a:fld>
            <a:endParaRPr lang="en-GB"/>
          </a:p>
        </p:txBody>
      </p:sp>
      <p:pic>
        <p:nvPicPr>
          <p:cNvPr id="4" name="slide_image">
            <a:extLst>
              <a:ext uri="{FF2B5EF4-FFF2-40B4-BE49-F238E27FC236}">
                <a16:creationId xmlns:a16="http://schemas.microsoft.com/office/drawing/2014/main" id="{6001C1A4-1474-85F7-347F-DE477CB83F7F}"/>
              </a:ext>
            </a:extLst>
          </p:cNvPr>
          <p:cNvPicPr>
            <a:picLocks noChangeAspect="1"/>
          </p:cNvPicPr>
          <p:nvPr/>
        </p:nvPicPr>
        <p:blipFill>
          <a:blip r:embed="rId5"/>
          <a:stretch>
            <a:fillRect/>
          </a:stretch>
        </p:blipFill>
        <p:spPr>
          <a:xfrm>
            <a:off x="0" y="1754372"/>
            <a:ext cx="9891486" cy="3837150"/>
          </a:xfrm>
          <a:prstGeom prst="rect">
            <a:avLst/>
          </a:prstGeom>
        </p:spPr>
      </p:pic>
    </p:spTree>
    <p:extLst>
      <p:ext uri="{BB962C8B-B14F-4D97-AF65-F5344CB8AC3E}">
        <p14:creationId xmlns:p14="http://schemas.microsoft.com/office/powerpoint/2010/main" val="3575014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a:t>France</a:t>
            </a:r>
            <a:endParaRPr lang="nl-NL" dirty="0"/>
          </a:p>
          <a:p>
            <a:endParaRPr lang="hu-HU" dirty="0"/>
          </a:p>
        </p:txBody>
      </p:sp>
      <p:sp>
        <p:nvSpPr>
          <p:cNvPr id="5" name="Slide Number Placeholder 4">
            <a:extLst>
              <a:ext uri="{FF2B5EF4-FFF2-40B4-BE49-F238E27FC236}">
                <a16:creationId xmlns:a16="http://schemas.microsoft.com/office/drawing/2014/main" id="{510BE65A-9365-58A7-C23E-5D3C0A9885D1}"/>
              </a:ext>
            </a:extLst>
          </p:cNvPr>
          <p:cNvSpPr>
            <a:spLocks noGrp="1"/>
          </p:cNvSpPr>
          <p:nvPr>
            <p:ph type="sldNum" sz="quarter" idx="4"/>
          </p:nvPr>
        </p:nvSpPr>
        <p:spPr/>
        <p:txBody>
          <a:bodyPr/>
          <a:lstStyle/>
          <a:p>
            <a:fld id="{F551322C-20B2-48C3-B63D-68158FEBF630}" type="slidenum">
              <a:rPr lang="en-US" smtClean="0"/>
              <a:pPr/>
              <a:t>65</a:t>
            </a:fld>
            <a:endParaRPr lang="en-GB"/>
          </a:p>
        </p:txBody>
      </p:sp>
      <p:pic>
        <p:nvPicPr>
          <p:cNvPr id="7" name="slide_image">
            <a:extLst>
              <a:ext uri="{FF2B5EF4-FFF2-40B4-BE49-F238E27FC236}">
                <a16:creationId xmlns:a16="http://schemas.microsoft.com/office/drawing/2014/main" id="{6E631B2C-6343-BEF5-EEF1-649FDFA2D654}"/>
              </a:ext>
            </a:extLst>
          </p:cNvPr>
          <p:cNvPicPr>
            <a:picLocks noChangeAspect="1"/>
          </p:cNvPicPr>
          <p:nvPr/>
        </p:nvPicPr>
        <p:blipFill>
          <a:blip r:embed="rId5"/>
          <a:stretch>
            <a:fillRect/>
          </a:stretch>
        </p:blipFill>
        <p:spPr>
          <a:xfrm>
            <a:off x="-1" y="1754372"/>
            <a:ext cx="9891483" cy="3837149"/>
          </a:xfrm>
          <a:prstGeom prst="rect">
            <a:avLst/>
          </a:prstGeom>
        </p:spPr>
      </p:pic>
    </p:spTree>
    <p:extLst>
      <p:ext uri="{BB962C8B-B14F-4D97-AF65-F5344CB8AC3E}">
        <p14:creationId xmlns:p14="http://schemas.microsoft.com/office/powerpoint/2010/main" val="28864805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a:t>Hungary</a:t>
            </a:r>
            <a:endParaRPr lang="nl-NL" dirty="0"/>
          </a:p>
          <a:p>
            <a:endParaRPr lang="hu-HU" dirty="0"/>
          </a:p>
        </p:txBody>
      </p:sp>
      <p:sp>
        <p:nvSpPr>
          <p:cNvPr id="5" name="Slide Number Placeholder 4">
            <a:extLst>
              <a:ext uri="{FF2B5EF4-FFF2-40B4-BE49-F238E27FC236}">
                <a16:creationId xmlns:a16="http://schemas.microsoft.com/office/drawing/2014/main" id="{5E40CBD3-AB0D-98AC-F800-17849C680538}"/>
              </a:ext>
            </a:extLst>
          </p:cNvPr>
          <p:cNvSpPr>
            <a:spLocks noGrp="1"/>
          </p:cNvSpPr>
          <p:nvPr>
            <p:ph type="sldNum" sz="quarter" idx="4"/>
          </p:nvPr>
        </p:nvSpPr>
        <p:spPr/>
        <p:txBody>
          <a:bodyPr/>
          <a:lstStyle/>
          <a:p>
            <a:fld id="{F551322C-20B2-48C3-B63D-68158FEBF630}" type="slidenum">
              <a:rPr lang="en-US" smtClean="0"/>
              <a:pPr/>
              <a:t>66</a:t>
            </a:fld>
            <a:endParaRPr lang="en-GB"/>
          </a:p>
        </p:txBody>
      </p:sp>
      <p:pic>
        <p:nvPicPr>
          <p:cNvPr id="4" name="slide_image">
            <a:extLst>
              <a:ext uri="{FF2B5EF4-FFF2-40B4-BE49-F238E27FC236}">
                <a16:creationId xmlns:a16="http://schemas.microsoft.com/office/drawing/2014/main" id="{2F32DF6A-D9ED-781C-D9FA-2BA8C9CD1434}"/>
              </a:ext>
            </a:extLst>
          </p:cNvPr>
          <p:cNvPicPr>
            <a:picLocks noChangeAspect="1"/>
          </p:cNvPicPr>
          <p:nvPr/>
        </p:nvPicPr>
        <p:blipFill>
          <a:blip r:embed="rId5"/>
          <a:stretch>
            <a:fillRect/>
          </a:stretch>
        </p:blipFill>
        <p:spPr>
          <a:xfrm>
            <a:off x="-1" y="1743740"/>
            <a:ext cx="9918893" cy="3847782"/>
          </a:xfrm>
          <a:prstGeom prst="rect">
            <a:avLst/>
          </a:prstGeom>
        </p:spPr>
      </p:pic>
    </p:spTree>
    <p:extLst>
      <p:ext uri="{BB962C8B-B14F-4D97-AF65-F5344CB8AC3E}">
        <p14:creationId xmlns:p14="http://schemas.microsoft.com/office/powerpoint/2010/main" val="2508937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a:t>
            </a:r>
            <a:r>
              <a:rPr lang="hu-HU" dirty="0"/>
              <a:t> </a:t>
            </a:r>
            <a:r>
              <a:rPr lang="en-US" dirty="0"/>
              <a:t>Netherlands</a:t>
            </a:r>
            <a:endParaRPr lang="nl-NL" dirty="0"/>
          </a:p>
          <a:p>
            <a:endParaRPr lang="hu-HU" dirty="0"/>
          </a:p>
        </p:txBody>
      </p:sp>
      <p:sp>
        <p:nvSpPr>
          <p:cNvPr id="5" name="Slide Number Placeholder 4">
            <a:extLst>
              <a:ext uri="{FF2B5EF4-FFF2-40B4-BE49-F238E27FC236}">
                <a16:creationId xmlns:a16="http://schemas.microsoft.com/office/drawing/2014/main" id="{FD22E782-C184-45FE-A652-9820985DEEE9}"/>
              </a:ext>
            </a:extLst>
          </p:cNvPr>
          <p:cNvSpPr>
            <a:spLocks noGrp="1"/>
          </p:cNvSpPr>
          <p:nvPr>
            <p:ph type="sldNum" sz="quarter" idx="4"/>
          </p:nvPr>
        </p:nvSpPr>
        <p:spPr/>
        <p:txBody>
          <a:bodyPr/>
          <a:lstStyle/>
          <a:p>
            <a:fld id="{F551322C-20B2-48C3-B63D-68158FEBF630}" type="slidenum">
              <a:rPr lang="en-US" smtClean="0"/>
              <a:pPr/>
              <a:t>67</a:t>
            </a:fld>
            <a:endParaRPr lang="en-GB"/>
          </a:p>
        </p:txBody>
      </p:sp>
      <p:pic>
        <p:nvPicPr>
          <p:cNvPr id="4" name="slide_image">
            <a:extLst>
              <a:ext uri="{FF2B5EF4-FFF2-40B4-BE49-F238E27FC236}">
                <a16:creationId xmlns:a16="http://schemas.microsoft.com/office/drawing/2014/main" id="{A437F4D8-55E0-76A9-AEB2-A47D2DAC74CE}"/>
              </a:ext>
            </a:extLst>
          </p:cNvPr>
          <p:cNvPicPr>
            <a:picLocks noChangeAspect="1"/>
          </p:cNvPicPr>
          <p:nvPr/>
        </p:nvPicPr>
        <p:blipFill>
          <a:blip r:embed="rId5"/>
          <a:stretch>
            <a:fillRect/>
          </a:stretch>
        </p:blipFill>
        <p:spPr>
          <a:xfrm>
            <a:off x="-1" y="1748740"/>
            <a:ext cx="9906001" cy="3842781"/>
          </a:xfrm>
          <a:prstGeom prst="rect">
            <a:avLst/>
          </a:prstGeom>
        </p:spPr>
      </p:pic>
    </p:spTree>
    <p:extLst>
      <p:ext uri="{BB962C8B-B14F-4D97-AF65-F5344CB8AC3E}">
        <p14:creationId xmlns:p14="http://schemas.microsoft.com/office/powerpoint/2010/main" val="28642326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dirty="0"/>
              <a:t>Poland</a:t>
            </a:r>
            <a:endParaRPr lang="nl-NL" dirty="0"/>
          </a:p>
          <a:p>
            <a:endParaRPr lang="hu-HU" dirty="0"/>
          </a:p>
        </p:txBody>
      </p:sp>
      <p:sp>
        <p:nvSpPr>
          <p:cNvPr id="5" name="Slide Number Placeholder 4">
            <a:extLst>
              <a:ext uri="{FF2B5EF4-FFF2-40B4-BE49-F238E27FC236}">
                <a16:creationId xmlns:a16="http://schemas.microsoft.com/office/drawing/2014/main" id="{1EDCB6CE-1DEC-ACAB-0FB8-E5347C88CCE8}"/>
              </a:ext>
            </a:extLst>
          </p:cNvPr>
          <p:cNvSpPr>
            <a:spLocks noGrp="1"/>
          </p:cNvSpPr>
          <p:nvPr>
            <p:ph type="sldNum" sz="quarter" idx="4"/>
          </p:nvPr>
        </p:nvSpPr>
        <p:spPr/>
        <p:txBody>
          <a:bodyPr/>
          <a:lstStyle/>
          <a:p>
            <a:fld id="{F551322C-20B2-48C3-B63D-68158FEBF630}" type="slidenum">
              <a:rPr lang="en-US" smtClean="0"/>
              <a:pPr/>
              <a:t>68</a:t>
            </a:fld>
            <a:endParaRPr lang="en-GB"/>
          </a:p>
        </p:txBody>
      </p:sp>
      <p:pic>
        <p:nvPicPr>
          <p:cNvPr id="4" name="slide_image">
            <a:extLst>
              <a:ext uri="{FF2B5EF4-FFF2-40B4-BE49-F238E27FC236}">
                <a16:creationId xmlns:a16="http://schemas.microsoft.com/office/drawing/2014/main" id="{4A0DB318-D559-BF64-5A4F-88AEBC99449C}"/>
              </a:ext>
            </a:extLst>
          </p:cNvPr>
          <p:cNvPicPr>
            <a:picLocks noChangeAspect="1"/>
          </p:cNvPicPr>
          <p:nvPr/>
        </p:nvPicPr>
        <p:blipFill>
          <a:blip r:embed="rId5"/>
          <a:stretch>
            <a:fillRect/>
          </a:stretch>
        </p:blipFill>
        <p:spPr>
          <a:xfrm>
            <a:off x="-1" y="1733106"/>
            <a:ext cx="9946303" cy="3858415"/>
          </a:xfrm>
          <a:prstGeom prst="rect">
            <a:avLst/>
          </a:prstGeom>
        </p:spPr>
      </p:pic>
    </p:spTree>
    <p:extLst>
      <p:ext uri="{BB962C8B-B14F-4D97-AF65-F5344CB8AC3E}">
        <p14:creationId xmlns:p14="http://schemas.microsoft.com/office/powerpoint/2010/main" val="20039545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dirty="0" err="1"/>
              <a:t>Romania</a:t>
            </a:r>
            <a:endParaRPr lang="nl-NL" dirty="0"/>
          </a:p>
          <a:p>
            <a:endParaRPr lang="hu-HU" dirty="0"/>
          </a:p>
        </p:txBody>
      </p:sp>
      <p:sp>
        <p:nvSpPr>
          <p:cNvPr id="5" name="Slide Number Placeholder 4">
            <a:extLst>
              <a:ext uri="{FF2B5EF4-FFF2-40B4-BE49-F238E27FC236}">
                <a16:creationId xmlns:a16="http://schemas.microsoft.com/office/drawing/2014/main" id="{6DB7148A-257C-495C-9CF6-195FEB2E105E}"/>
              </a:ext>
            </a:extLst>
          </p:cNvPr>
          <p:cNvSpPr>
            <a:spLocks noGrp="1"/>
          </p:cNvSpPr>
          <p:nvPr>
            <p:ph type="sldNum" sz="quarter" idx="4"/>
          </p:nvPr>
        </p:nvSpPr>
        <p:spPr/>
        <p:txBody>
          <a:bodyPr/>
          <a:lstStyle/>
          <a:p>
            <a:fld id="{F551322C-20B2-48C3-B63D-68158FEBF630}" type="slidenum">
              <a:rPr lang="en-US" smtClean="0"/>
              <a:pPr/>
              <a:t>69</a:t>
            </a:fld>
            <a:endParaRPr lang="en-GB"/>
          </a:p>
        </p:txBody>
      </p:sp>
      <p:pic>
        <p:nvPicPr>
          <p:cNvPr id="4" name="slide_image">
            <a:extLst>
              <a:ext uri="{FF2B5EF4-FFF2-40B4-BE49-F238E27FC236}">
                <a16:creationId xmlns:a16="http://schemas.microsoft.com/office/drawing/2014/main" id="{DE7F6E7C-3552-7DF4-F825-5A04A414E3F1}"/>
              </a:ext>
            </a:extLst>
          </p:cNvPr>
          <p:cNvPicPr>
            <a:picLocks noChangeAspect="1"/>
          </p:cNvPicPr>
          <p:nvPr/>
        </p:nvPicPr>
        <p:blipFill>
          <a:blip r:embed="rId5"/>
          <a:stretch>
            <a:fillRect/>
          </a:stretch>
        </p:blipFill>
        <p:spPr>
          <a:xfrm>
            <a:off x="0" y="1754372"/>
            <a:ext cx="9891486" cy="3837150"/>
          </a:xfrm>
          <a:prstGeom prst="rect">
            <a:avLst/>
          </a:prstGeom>
        </p:spPr>
      </p:pic>
    </p:spTree>
    <p:extLst>
      <p:ext uri="{BB962C8B-B14F-4D97-AF65-F5344CB8AC3E}">
        <p14:creationId xmlns:p14="http://schemas.microsoft.com/office/powerpoint/2010/main" val="352299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3</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350816"/>
            <a:ext cx="8640000" cy="363850"/>
          </a:xfrm>
        </p:spPr>
        <p:txBody>
          <a:bodyPr/>
          <a:lstStyle/>
          <a:p>
            <a:r>
              <a:rPr lang="en-US" sz="1400" dirty="0"/>
              <a:t>Frequency of isolated Core Bidding Zones of zero (or negative) ID ATCs in import, export and both directions </a:t>
            </a:r>
            <a:r>
              <a:rPr lang="en-US" dirty="0"/>
              <a:t>​​</a:t>
            </a:r>
          </a:p>
        </p:txBody>
      </p:sp>
      <p:sp>
        <p:nvSpPr>
          <p:cNvPr id="4" name="Slide Number Placeholder 3">
            <a:extLst>
              <a:ext uri="{FF2B5EF4-FFF2-40B4-BE49-F238E27FC236}">
                <a16:creationId xmlns:a16="http://schemas.microsoft.com/office/drawing/2014/main" id="{E8884BEB-A753-2A32-F63F-DA4A53672358}"/>
              </a:ext>
            </a:extLst>
          </p:cNvPr>
          <p:cNvSpPr>
            <a:spLocks noGrp="1"/>
          </p:cNvSpPr>
          <p:nvPr>
            <p:ph type="sldNum" sz="quarter" idx="4"/>
          </p:nvPr>
        </p:nvSpPr>
        <p:spPr/>
        <p:txBody>
          <a:bodyPr/>
          <a:lstStyle/>
          <a:p>
            <a:fld id="{F551322C-20B2-48C3-B63D-68158FEBF630}" type="slidenum">
              <a:rPr lang="en-US" smtClean="0"/>
              <a:pPr/>
              <a:t>7</a:t>
            </a:fld>
            <a:endParaRPr lang="en-GB"/>
          </a:p>
        </p:txBody>
      </p:sp>
      <p:pic>
        <p:nvPicPr>
          <p:cNvPr id="2" name="Graphic 1">
            <a:extLst>
              <a:ext uri="{FF2B5EF4-FFF2-40B4-BE49-F238E27FC236}">
                <a16:creationId xmlns:a16="http://schemas.microsoft.com/office/drawing/2014/main" id="{9EF0E8FA-E131-3899-927D-D3CDF297844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981075"/>
            <a:ext cx="9906000" cy="5572125"/>
          </a:xfrm>
          <a:prstGeom prst="rect">
            <a:avLst/>
          </a:prstGeom>
        </p:spPr>
      </p:pic>
      <p:sp>
        <p:nvSpPr>
          <p:cNvPr id="6" name="TextBox 5">
            <a:extLst>
              <a:ext uri="{FF2B5EF4-FFF2-40B4-BE49-F238E27FC236}">
                <a16:creationId xmlns:a16="http://schemas.microsoft.com/office/drawing/2014/main" id="{596B6588-E349-37D1-40E4-5C18EE3C1208}"/>
              </a:ext>
            </a:extLst>
          </p:cNvPr>
          <p:cNvSpPr txBox="1"/>
          <p:nvPr/>
        </p:nvSpPr>
        <p:spPr>
          <a:xfrm>
            <a:off x="4826000" y="981075"/>
            <a:ext cx="2235200" cy="363850"/>
          </a:xfrm>
          <a:prstGeom prst="rect">
            <a:avLst/>
          </a:prstGeom>
          <a:solidFill>
            <a:schemeClr val="bg1"/>
          </a:solidFill>
        </p:spPr>
        <p:txBody>
          <a:bodyPr wrap="square" rtlCol="0">
            <a:spAutoFit/>
          </a:bodyPr>
          <a:lstStyle/>
          <a:p>
            <a:pPr algn="l"/>
            <a:endParaRPr lang="en-GB" sz="1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6787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err="1"/>
              <a:t>Slovenia</a:t>
            </a:r>
            <a:endParaRPr lang="nl-NL" dirty="0"/>
          </a:p>
          <a:p>
            <a:endParaRPr lang="hu-HU" dirty="0"/>
          </a:p>
        </p:txBody>
      </p:sp>
      <p:sp>
        <p:nvSpPr>
          <p:cNvPr id="5" name="Slide Number Placeholder 4">
            <a:extLst>
              <a:ext uri="{FF2B5EF4-FFF2-40B4-BE49-F238E27FC236}">
                <a16:creationId xmlns:a16="http://schemas.microsoft.com/office/drawing/2014/main" id="{CE1000A3-68A7-7616-73C2-D36D7B9CC28B}"/>
              </a:ext>
            </a:extLst>
          </p:cNvPr>
          <p:cNvSpPr>
            <a:spLocks noGrp="1"/>
          </p:cNvSpPr>
          <p:nvPr>
            <p:ph type="sldNum" sz="quarter" idx="4"/>
          </p:nvPr>
        </p:nvSpPr>
        <p:spPr/>
        <p:txBody>
          <a:bodyPr/>
          <a:lstStyle/>
          <a:p>
            <a:fld id="{F551322C-20B2-48C3-B63D-68158FEBF630}" type="slidenum">
              <a:rPr lang="en-US" smtClean="0"/>
              <a:pPr/>
              <a:t>70</a:t>
            </a:fld>
            <a:endParaRPr lang="en-GB"/>
          </a:p>
        </p:txBody>
      </p:sp>
      <p:pic>
        <p:nvPicPr>
          <p:cNvPr id="4" name="slide_image">
            <a:extLst>
              <a:ext uri="{FF2B5EF4-FFF2-40B4-BE49-F238E27FC236}">
                <a16:creationId xmlns:a16="http://schemas.microsoft.com/office/drawing/2014/main" id="{5349367B-214F-9EEF-39EC-60084E467EDB}"/>
              </a:ext>
            </a:extLst>
          </p:cNvPr>
          <p:cNvPicPr>
            <a:picLocks noChangeAspect="1"/>
          </p:cNvPicPr>
          <p:nvPr/>
        </p:nvPicPr>
        <p:blipFill>
          <a:blip r:embed="rId5"/>
          <a:stretch>
            <a:fillRect/>
          </a:stretch>
        </p:blipFill>
        <p:spPr>
          <a:xfrm>
            <a:off x="1" y="1711518"/>
            <a:ext cx="9906000" cy="3842780"/>
          </a:xfrm>
          <a:prstGeom prst="rect">
            <a:avLst/>
          </a:prstGeom>
        </p:spPr>
      </p:pic>
    </p:spTree>
    <p:extLst>
      <p:ext uri="{BB962C8B-B14F-4D97-AF65-F5344CB8AC3E}">
        <p14:creationId xmlns:p14="http://schemas.microsoft.com/office/powerpoint/2010/main" val="529029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err="1"/>
              <a:t>Slovakia</a:t>
            </a:r>
            <a:endParaRPr lang="nl-NL" dirty="0"/>
          </a:p>
          <a:p>
            <a:endParaRPr lang="hu-HU" dirty="0"/>
          </a:p>
        </p:txBody>
      </p:sp>
      <p:sp>
        <p:nvSpPr>
          <p:cNvPr id="5" name="Slide Number Placeholder 4">
            <a:extLst>
              <a:ext uri="{FF2B5EF4-FFF2-40B4-BE49-F238E27FC236}">
                <a16:creationId xmlns:a16="http://schemas.microsoft.com/office/drawing/2014/main" id="{1B9EF9D6-1324-033B-E0F3-FEFFBD3C4CA4}"/>
              </a:ext>
            </a:extLst>
          </p:cNvPr>
          <p:cNvSpPr>
            <a:spLocks noGrp="1"/>
          </p:cNvSpPr>
          <p:nvPr>
            <p:ph type="sldNum" sz="quarter" idx="4"/>
          </p:nvPr>
        </p:nvSpPr>
        <p:spPr/>
        <p:txBody>
          <a:bodyPr/>
          <a:lstStyle/>
          <a:p>
            <a:fld id="{F551322C-20B2-48C3-B63D-68158FEBF630}" type="slidenum">
              <a:rPr lang="en-US" smtClean="0"/>
              <a:pPr/>
              <a:t>71</a:t>
            </a:fld>
            <a:endParaRPr lang="en-GB"/>
          </a:p>
        </p:txBody>
      </p:sp>
      <p:pic>
        <p:nvPicPr>
          <p:cNvPr id="4" name="slide_image">
            <a:extLst>
              <a:ext uri="{FF2B5EF4-FFF2-40B4-BE49-F238E27FC236}">
                <a16:creationId xmlns:a16="http://schemas.microsoft.com/office/drawing/2014/main" id="{DAD50042-1648-73D3-FCAC-92D3C1CB201B}"/>
              </a:ext>
            </a:extLst>
          </p:cNvPr>
          <p:cNvPicPr>
            <a:picLocks noChangeAspect="1"/>
          </p:cNvPicPr>
          <p:nvPr/>
        </p:nvPicPr>
        <p:blipFill>
          <a:blip r:embed="rId5"/>
          <a:stretch>
            <a:fillRect/>
          </a:stretch>
        </p:blipFill>
        <p:spPr>
          <a:xfrm>
            <a:off x="-1" y="1775636"/>
            <a:ext cx="9836669" cy="3815885"/>
          </a:xfrm>
          <a:prstGeom prst="rect">
            <a:avLst/>
          </a:prstGeom>
        </p:spPr>
      </p:pic>
    </p:spTree>
    <p:extLst>
      <p:ext uri="{BB962C8B-B14F-4D97-AF65-F5344CB8AC3E}">
        <p14:creationId xmlns:p14="http://schemas.microsoft.com/office/powerpoint/2010/main" val="198438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3</a:t>
            </a:r>
            <a:r>
              <a:rPr lang="pt-PT" dirty="0"/>
              <a:t>A - </a:t>
            </a:r>
            <a:r>
              <a:rPr lang="en-US" sz="1600" dirty="0"/>
              <a:t>Delta comparison with IDCC(b) run at ~4:30</a:t>
            </a:r>
            <a:r>
              <a:rPr lang="pt-PT" dirty="0"/>
              <a:t> </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350816"/>
            <a:ext cx="8640000" cy="363850"/>
          </a:xfrm>
        </p:spPr>
        <p:txBody>
          <a:bodyPr/>
          <a:lstStyle/>
          <a:p>
            <a:r>
              <a:rPr lang="en-US" sz="1400" dirty="0"/>
              <a:t>Frequency of isolated Core Bidding Zones of zero (or negative) ID ATCs in import, export and both directions </a:t>
            </a:r>
            <a:r>
              <a:rPr lang="en-US" dirty="0"/>
              <a:t>​​</a:t>
            </a:r>
          </a:p>
        </p:txBody>
      </p:sp>
      <p:sp>
        <p:nvSpPr>
          <p:cNvPr id="4" name="Slide Number Placeholder 3">
            <a:extLst>
              <a:ext uri="{FF2B5EF4-FFF2-40B4-BE49-F238E27FC236}">
                <a16:creationId xmlns:a16="http://schemas.microsoft.com/office/drawing/2014/main" id="{6CFD7AE5-C98E-E3E6-924E-A29C0351DA6C}"/>
              </a:ext>
            </a:extLst>
          </p:cNvPr>
          <p:cNvSpPr>
            <a:spLocks noGrp="1"/>
          </p:cNvSpPr>
          <p:nvPr>
            <p:ph type="sldNum" sz="quarter" idx="4"/>
          </p:nvPr>
        </p:nvSpPr>
        <p:spPr/>
        <p:txBody>
          <a:bodyPr/>
          <a:lstStyle/>
          <a:p>
            <a:fld id="{F551322C-20B2-48C3-B63D-68158FEBF630}" type="slidenum">
              <a:rPr lang="en-US" smtClean="0"/>
              <a:pPr/>
              <a:t>8</a:t>
            </a:fld>
            <a:endParaRPr lang="en-GB"/>
          </a:p>
        </p:txBody>
      </p:sp>
      <p:pic>
        <p:nvPicPr>
          <p:cNvPr id="2" name="Graphic 1">
            <a:extLst>
              <a:ext uri="{FF2B5EF4-FFF2-40B4-BE49-F238E27FC236}">
                <a16:creationId xmlns:a16="http://schemas.microsoft.com/office/drawing/2014/main" id="{0B5BDCCA-6184-44F2-5C10-B2D75016103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981075"/>
            <a:ext cx="9906000" cy="5572125"/>
          </a:xfrm>
          <a:prstGeom prst="rect">
            <a:avLst/>
          </a:prstGeom>
        </p:spPr>
      </p:pic>
      <p:sp>
        <p:nvSpPr>
          <p:cNvPr id="7" name="TextBox 6">
            <a:extLst>
              <a:ext uri="{FF2B5EF4-FFF2-40B4-BE49-F238E27FC236}">
                <a16:creationId xmlns:a16="http://schemas.microsoft.com/office/drawing/2014/main" id="{78F9FD58-75A8-016D-DA35-E7A146541B1F}"/>
              </a:ext>
            </a:extLst>
          </p:cNvPr>
          <p:cNvSpPr txBox="1"/>
          <p:nvPr/>
        </p:nvSpPr>
        <p:spPr>
          <a:xfrm>
            <a:off x="5232400" y="981075"/>
            <a:ext cx="1788160" cy="363850"/>
          </a:xfrm>
          <a:prstGeom prst="rect">
            <a:avLst/>
          </a:prstGeom>
          <a:solidFill>
            <a:schemeClr val="bg1"/>
          </a:solidFill>
        </p:spPr>
        <p:txBody>
          <a:bodyPr wrap="square" rtlCol="0">
            <a:spAutoFit/>
          </a:bodyPr>
          <a:lstStyle/>
          <a:p>
            <a:pPr algn="l"/>
            <a:endParaRPr lang="en-GB" sz="1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1679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4</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sz="1400" dirty="0"/>
              <a:t>Mean positive ID ATCs by Oriented Core Bidding Zone Border</a:t>
            </a:r>
          </a:p>
          <a:p>
            <a:endParaRPr lang="en-US" dirty="0"/>
          </a:p>
        </p:txBody>
      </p:sp>
      <p:sp>
        <p:nvSpPr>
          <p:cNvPr id="4" name="Slide Number Placeholder 3">
            <a:extLst>
              <a:ext uri="{FF2B5EF4-FFF2-40B4-BE49-F238E27FC236}">
                <a16:creationId xmlns:a16="http://schemas.microsoft.com/office/drawing/2014/main" id="{B76E57C0-005C-14E8-9B25-54EBE187878F}"/>
              </a:ext>
            </a:extLst>
          </p:cNvPr>
          <p:cNvSpPr>
            <a:spLocks noGrp="1"/>
          </p:cNvSpPr>
          <p:nvPr>
            <p:ph type="sldNum" sz="quarter" idx="4"/>
          </p:nvPr>
        </p:nvSpPr>
        <p:spPr/>
        <p:txBody>
          <a:bodyPr/>
          <a:lstStyle/>
          <a:p>
            <a:fld id="{F551322C-20B2-48C3-B63D-68158FEBF630}" type="slidenum">
              <a:rPr lang="en-US" smtClean="0"/>
              <a:pPr/>
              <a:t>9</a:t>
            </a:fld>
            <a:endParaRPr lang="en-GB"/>
          </a:p>
        </p:txBody>
      </p:sp>
      <p:pic>
        <p:nvPicPr>
          <p:cNvPr id="2" name="Graphic 1">
            <a:extLst>
              <a:ext uri="{FF2B5EF4-FFF2-40B4-BE49-F238E27FC236}">
                <a16:creationId xmlns:a16="http://schemas.microsoft.com/office/drawing/2014/main" id="{B07882F2-6BEB-D410-3DB8-323DE81DDF2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981075"/>
            <a:ext cx="9906000" cy="5572125"/>
          </a:xfrm>
          <a:prstGeom prst="rect">
            <a:avLst/>
          </a:prstGeom>
        </p:spPr>
      </p:pic>
      <p:sp>
        <p:nvSpPr>
          <p:cNvPr id="6" name="TextBox 5">
            <a:extLst>
              <a:ext uri="{FF2B5EF4-FFF2-40B4-BE49-F238E27FC236}">
                <a16:creationId xmlns:a16="http://schemas.microsoft.com/office/drawing/2014/main" id="{837C7CC1-31A6-3882-BF8D-D87792BCDC8C}"/>
              </a:ext>
            </a:extLst>
          </p:cNvPr>
          <p:cNvSpPr txBox="1"/>
          <p:nvPr/>
        </p:nvSpPr>
        <p:spPr>
          <a:xfrm>
            <a:off x="3657600" y="998175"/>
            <a:ext cx="2235200" cy="363850"/>
          </a:xfrm>
          <a:prstGeom prst="rect">
            <a:avLst/>
          </a:prstGeom>
          <a:solidFill>
            <a:schemeClr val="bg1"/>
          </a:solidFill>
        </p:spPr>
        <p:txBody>
          <a:bodyPr wrap="square" rtlCol="0">
            <a:spAutoFit/>
          </a:bodyPr>
          <a:lstStyle/>
          <a:p>
            <a:pPr algn="l"/>
            <a:endParaRPr lang="en-GB" sz="1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822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0.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1.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2.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3.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4.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5.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6.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7.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2.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3.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4.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5.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6.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7.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8.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9.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E20F6677570B4594AE3C70D059D60F" ma:contentTypeVersion="16" ma:contentTypeDescription="Create a new document." ma:contentTypeScope="" ma:versionID="06d67ccb7b9e804c946eea4de301aa21">
  <xsd:schema xmlns:xsd="http://www.w3.org/2001/XMLSchema" xmlns:xs="http://www.w3.org/2001/XMLSchema" xmlns:p="http://schemas.microsoft.com/office/2006/metadata/properties" xmlns:ns2="d3bb33e5-bbf9-4bbd-b752-30f1ea546036" xmlns:ns3="6708568e-76bd-4ab6-a0fd-e90291312931" targetNamespace="http://schemas.microsoft.com/office/2006/metadata/properties" ma:root="true" ma:fieldsID="6e1b1801bf9de293437c600e00c73275" ns2:_="" ns3:_="">
    <xsd:import namespace="d3bb33e5-bbf9-4bbd-b752-30f1ea546036"/>
    <xsd:import namespace="6708568e-76bd-4ab6-a0fd-e902913129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bb33e5-bbf9-4bbd-b752-30f1ea546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583ee3c-f8b4-4f86-8f08-197d062ad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708568e-76bd-4ab6-a0fd-e902913129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228334f-05a1-48ac-b2dd-e71f0020a819}" ma:internalName="TaxCatchAll" ma:showField="CatchAllData" ma:web="6708568e-76bd-4ab6-a0fd-e902913129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3bb33e5-bbf9-4bbd-b752-30f1ea546036">
      <Terms xmlns="http://schemas.microsoft.com/office/infopath/2007/PartnerControls"/>
    </lcf76f155ced4ddcb4097134ff3c332f>
    <TaxCatchAll xmlns="6708568e-76bd-4ab6-a0fd-e90291312931" xsi:nil="true"/>
  </documentManagement>
</p:properties>
</file>

<file path=customXml/itemProps1.xml><?xml version="1.0" encoding="utf-8"?>
<ds:datastoreItem xmlns:ds="http://schemas.openxmlformats.org/officeDocument/2006/customXml" ds:itemID="{49C66D46-DB5D-41A2-AFA4-25CF3594102C}">
  <ds:schemaRefs>
    <ds:schemaRef ds:uri="http://schemas.microsoft.com/sharepoint/v3/contenttype/forms"/>
  </ds:schemaRefs>
</ds:datastoreItem>
</file>

<file path=customXml/itemProps2.xml><?xml version="1.0" encoding="utf-8"?>
<ds:datastoreItem xmlns:ds="http://schemas.openxmlformats.org/officeDocument/2006/customXml" ds:itemID="{9073E8D5-F2F0-41D3-8329-5DDC3BA8A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bb33e5-bbf9-4bbd-b752-30f1ea546036"/>
    <ds:schemaRef ds:uri="6708568e-76bd-4ab6-a0fd-e90291312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3B1F98-5418-4DB4-8887-EEDBE3A3006E}">
  <ds:schemaRef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www.w3.org/XML/1998/namespace"/>
    <ds:schemaRef ds:uri="http://purl.org/dc/terms/"/>
    <ds:schemaRef ds:uri="d3bb33e5-bbf9-4bbd-b752-30f1ea546036"/>
    <ds:schemaRef ds:uri="http://schemas.microsoft.com/office/infopath/2007/PartnerControls"/>
    <ds:schemaRef ds:uri="6708568e-76bd-4ab6-a0fd-e90291312931"/>
    <ds:schemaRef ds:uri="http://purl.org/dc/elements/1.1/"/>
  </ds:schemaRefs>
</ds:datastoreItem>
</file>

<file path=docMetadata/LabelInfo.xml><?xml version="1.0" encoding="utf-8"?>
<clbl:labelList xmlns:clbl="http://schemas.microsoft.com/office/2020/mipLabelMetadata">
  <clbl:label id="{6e118e09-08be-4360-a815-3fc29828016d}" enabled="1" method="Standard" siteId="{15b734ef-4a07-47e7-90f4-22cc84a7af23}" contentBits="0" removed="0"/>
</clbl:labelList>
</file>

<file path=docProps/app.xml><?xml version="1.0" encoding="utf-8"?>
<Properties xmlns="http://schemas.openxmlformats.org/officeDocument/2006/extended-properties" xmlns:vt="http://schemas.openxmlformats.org/officeDocument/2006/docPropsVTypes">
  <Template/>
  <TotalTime>15</TotalTime>
  <Words>2482</Words>
  <Application>Microsoft Macintosh PowerPoint</Application>
  <PresentationFormat>A4 Paper (210x297 mm)</PresentationFormat>
  <Paragraphs>325</Paragraphs>
  <Slides>71</Slides>
  <Notes>47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6" baseType="lpstr">
      <vt:lpstr>Arial Unicode MS</vt:lpstr>
      <vt:lpstr>Arial</vt:lpstr>
      <vt:lpstr>Wingdings</vt:lpstr>
      <vt:lpstr>7_Magnus Red 4ENERGY</vt:lpstr>
      <vt:lpstr>think-cell Slide</vt:lpstr>
      <vt:lpstr>PowerPoint Presentation</vt:lpstr>
      <vt:lpstr>External // run KPI report</vt:lpstr>
      <vt:lpstr>External // run KPI report</vt:lpstr>
      <vt:lpstr>External // run KPI report</vt:lpstr>
      <vt:lpstr>KPI 2A - Delta comparison with IDCC(b) run at ~4:30 </vt:lpstr>
      <vt:lpstr>KPI 2</vt:lpstr>
      <vt:lpstr>KPI 3</vt:lpstr>
      <vt:lpstr>KPI 3A - Delta comparison with IDCC(b) run at ~4:30 </vt:lpstr>
      <vt:lpstr>KPI 4</vt:lpstr>
      <vt:lpstr>KPI 4A - Delta comparison with IDCC(b) run at ~4:30 </vt:lpstr>
      <vt:lpstr>KPI 4A - Delta comparison with IDCC(b) run at ~4:30 </vt:lpstr>
      <vt:lpstr>KPI 5</vt:lpstr>
      <vt:lpstr>KPI 6A &amp; 6B - Limiting constraints of the ATC domain​</vt:lpstr>
      <vt:lpstr>KPI 6A &amp; 6B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6D</vt:lpstr>
      <vt:lpstr>KPI 7A &amp; 7B - Most often used pre-solved CNECs​ </vt:lpstr>
      <vt:lpstr>KPI 7A &amp; 7B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Brend Schiere</cp:lastModifiedBy>
  <cp:revision>1272</cp:revision>
  <dcterms:created xsi:type="dcterms:W3CDTF">2018-12-04T09:56:18Z</dcterms:created>
  <dcterms:modified xsi:type="dcterms:W3CDTF">2025-10-01T12:15:21Z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0x01010089E20F6677570B4594AE3C70D059D60F</vt:lpwstr>
  </property>
  <property fmtid="{D5CDD505-2E9C-101B-9397-08002B2CF9AE}" pid="3" name="MediaServiceImageTags">
    <vt:lpwstr/>
  </property>
  <property fmtid="{D5CDD505-2E9C-101B-9397-08002B2CF9AE}" pid="4" name="MSIP_Label_2e585759-362d-4185-bb50-fc81b58bf15d_Enabled">
    <vt:lpwstr>true</vt:lpwstr>
  </property>
  <property fmtid="{D5CDD505-2E9C-101B-9397-08002B2CF9AE}" pid="5" name="MSIP_Label_2e585759-362d-4185-bb50-fc81b58bf15d_SetDate">
    <vt:lpwstr>2023-07-27T08:20:10Z</vt:lpwstr>
  </property>
  <property fmtid="{D5CDD505-2E9C-101B-9397-08002B2CF9AE}" pid="6" name="MSIP_Label_2e585759-362d-4185-bb50-fc81b58bf15d_Method">
    <vt:lpwstr>Standard</vt:lpwstr>
  </property>
  <property fmtid="{D5CDD505-2E9C-101B-9397-08002B2CF9AE}" pid="7" name="MSIP_Label_2e585759-362d-4185-bb50-fc81b58bf15d_Name">
    <vt:lpwstr>2e585759-362d-4185-bb50-fc81b58bf15d</vt:lpwstr>
  </property>
  <property fmtid="{D5CDD505-2E9C-101B-9397-08002B2CF9AE}" pid="8" name="MSIP_Label_2e585759-362d-4185-bb50-fc81b58bf15d_SiteId">
    <vt:lpwstr>6dfa2abc-8bb8-4557-855c-e532cacb5122</vt:lpwstr>
  </property>
  <property fmtid="{D5CDD505-2E9C-101B-9397-08002B2CF9AE}" pid="9" name="MSIP_Label_2e585759-362d-4185-bb50-fc81b58bf15d_ActionId">
    <vt:lpwstr>c2acad35-995c-4d7d-8153-26c54193e6a1</vt:lpwstr>
  </property>
  <property fmtid="{D5CDD505-2E9C-101B-9397-08002B2CF9AE}" pid="10" name="MSIP_Label_2e585759-362d-4185-bb50-fc81b58bf15d_ContentBits">
    <vt:lpwstr>0</vt:lpwstr>
  </property>
</Properties>
</file>